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let.com/21125219/force-and-motion-flash-card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e.kahoot.it/#quiz/06c84353-6f96-4de0-9635-428bd6fba0a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4/25/17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315200" cy="4267200"/>
          </a:xfrm>
        </p:spPr>
        <p:txBody>
          <a:bodyPr/>
          <a:lstStyle/>
          <a:p>
            <a:r>
              <a:rPr lang="en-US" dirty="0" smtClean="0"/>
              <a:t>1)A </a:t>
            </a:r>
            <a:r>
              <a:rPr lang="en-US" dirty="0"/>
              <a:t>table exerts a 20 newton force on a 10 kg </a:t>
            </a:r>
            <a:r>
              <a:rPr lang="en-US" dirty="0" smtClean="0"/>
              <a:t>book lying </a:t>
            </a:r>
            <a:r>
              <a:rPr lang="en-US" dirty="0"/>
              <a:t>on the table. The force exerted by the book </a:t>
            </a:r>
            <a:r>
              <a:rPr lang="en-US" dirty="0" smtClean="0"/>
              <a:t>on the </a:t>
            </a:r>
            <a:r>
              <a:rPr lang="en-US" dirty="0"/>
              <a:t>table </a:t>
            </a:r>
            <a:r>
              <a:rPr lang="en-US" dirty="0" smtClean="0"/>
              <a:t>is ?</a:t>
            </a:r>
          </a:p>
          <a:p>
            <a:r>
              <a:rPr lang="en-US" b="1" dirty="0" smtClean="0"/>
              <a:t>Answer; 20 newton action and same reaction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9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Discovery Education </a:t>
            </a:r>
          </a:p>
          <a:p>
            <a:r>
              <a:rPr lang="en-US" dirty="0" smtClean="0"/>
              <a:t>3) Practice and Drill </a:t>
            </a:r>
          </a:p>
          <a:p>
            <a:r>
              <a:rPr lang="en-US" dirty="0" smtClean="0"/>
              <a:t>4) Quizlet/ Kahoot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2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summary 3 sentences.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6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13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4/25/17</vt:lpstr>
      <vt:lpstr>Today Agenda</vt:lpstr>
      <vt:lpstr>Video  5 minutes</vt:lpstr>
      <vt:lpstr>Practice</vt:lpstr>
      <vt:lpstr>Quizlet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4/25/17</dc:title>
  <dc:creator>TMSA</dc:creator>
  <cp:lastModifiedBy>TMSA</cp:lastModifiedBy>
  <cp:revision>3</cp:revision>
  <dcterms:created xsi:type="dcterms:W3CDTF">2006-08-16T00:00:00Z</dcterms:created>
  <dcterms:modified xsi:type="dcterms:W3CDTF">2017-04-25T12:36:48Z</dcterms:modified>
</cp:coreProperties>
</file>