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ocabulary.com/unit/week-in-rap-april-21-2017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discoveryeducation.com/learn/videos/b0afb950-52d3-4404-be60-c59fce6fbf35?hasLocalHost=fals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4-26-17 Warm Up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772400" cy="4267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1)</a:t>
            </a:r>
            <a:r>
              <a:rPr lang="en-US" dirty="0"/>
              <a:t> Which of the following has the most inertia?</a:t>
            </a:r>
          </a:p>
          <a:p>
            <a:r>
              <a:rPr lang="en-US" dirty="0"/>
              <a:t>A. A 90 kg wrestler sitting on a mat</a:t>
            </a:r>
          </a:p>
          <a:p>
            <a:r>
              <a:rPr lang="en-US" dirty="0"/>
              <a:t>B. A 50 kg student running with a velocity of 5m/s</a:t>
            </a:r>
          </a:p>
          <a:p>
            <a:r>
              <a:rPr lang="en-US" dirty="0"/>
              <a:t>C. A 2 kg baseball in free fall</a:t>
            </a:r>
          </a:p>
          <a:p>
            <a:r>
              <a:rPr lang="en-US" dirty="0"/>
              <a:t>D. A 7 kg bowling ball rolling at a velocity of 4 </a:t>
            </a:r>
            <a:r>
              <a:rPr lang="en-US" dirty="0" smtClean="0"/>
              <a:t>m/s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78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Video Instruction </a:t>
            </a:r>
          </a:p>
          <a:p>
            <a:r>
              <a:rPr lang="en-US" dirty="0" smtClean="0"/>
              <a:t>3) Classwork </a:t>
            </a:r>
          </a:p>
          <a:p>
            <a:r>
              <a:rPr lang="en-US" dirty="0" smtClean="0"/>
              <a:t>4)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41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are going to watch two videos</a:t>
            </a:r>
          </a:p>
          <a:p>
            <a:r>
              <a:rPr lang="en-US" dirty="0" smtClean="0"/>
              <a:t>Force and Motion</a:t>
            </a:r>
          </a:p>
          <a:p>
            <a:r>
              <a:rPr lang="en-US" dirty="0" smtClean="0"/>
              <a:t>Mass and Acceleration</a:t>
            </a:r>
          </a:p>
          <a:p>
            <a:r>
              <a:rPr lang="en-US" dirty="0" smtClean="0"/>
              <a:t>You are going to CK12 and you are writing summary of this video –www.ck12.org</a:t>
            </a:r>
          </a:p>
          <a:p>
            <a:r>
              <a:rPr lang="en-US" dirty="0" smtClean="0"/>
              <a:t>Click Sign In </a:t>
            </a:r>
          </a:p>
          <a:p>
            <a:r>
              <a:rPr lang="en-US" dirty="0" smtClean="0"/>
              <a:t>Username; </a:t>
            </a:r>
            <a:r>
              <a:rPr lang="en-US" dirty="0" err="1" smtClean="0"/>
              <a:t>yourfirstnametmsa</a:t>
            </a:r>
            <a:endParaRPr lang="en-US" dirty="0" smtClean="0"/>
          </a:p>
          <a:p>
            <a:r>
              <a:rPr lang="en-US" dirty="0" smtClean="0"/>
              <a:t>Password; tmsa2017</a:t>
            </a:r>
          </a:p>
          <a:p>
            <a:r>
              <a:rPr lang="en-US" dirty="0" smtClean="0"/>
              <a:t>Click Q&amp;A and use ask a question feature two type your summary </a:t>
            </a:r>
          </a:p>
          <a:p>
            <a:r>
              <a:rPr lang="en-US" dirty="0" smtClean="0"/>
              <a:t>You can write a piece of paper. (50 words each)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0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Classwork- First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1) B</a:t>
            </a:r>
          </a:p>
          <a:p>
            <a:r>
              <a:rPr lang="en-US" dirty="0" smtClean="0"/>
              <a:t>2) H</a:t>
            </a:r>
          </a:p>
          <a:p>
            <a:r>
              <a:rPr lang="en-US" dirty="0" smtClean="0"/>
              <a:t>3) C</a:t>
            </a:r>
          </a:p>
          <a:p>
            <a:r>
              <a:rPr lang="en-US" dirty="0" smtClean="0"/>
              <a:t>4) J</a:t>
            </a:r>
          </a:p>
          <a:p>
            <a:r>
              <a:rPr lang="en-US" dirty="0" smtClean="0"/>
              <a:t>5) G</a:t>
            </a:r>
          </a:p>
          <a:p>
            <a:r>
              <a:rPr lang="en-US" dirty="0" smtClean="0"/>
              <a:t>6) E</a:t>
            </a:r>
          </a:p>
          <a:p>
            <a:r>
              <a:rPr lang="en-US" dirty="0" smtClean="0"/>
              <a:t>7) a</a:t>
            </a:r>
          </a:p>
          <a:p>
            <a:r>
              <a:rPr lang="en-US" dirty="0" smtClean="0"/>
              <a:t>8) D</a:t>
            </a:r>
          </a:p>
          <a:p>
            <a:r>
              <a:rPr lang="en-US" dirty="0" smtClean="0"/>
              <a:t>9) 4500 meter</a:t>
            </a:r>
          </a:p>
          <a:p>
            <a:r>
              <a:rPr lang="en-US" dirty="0" smtClean="0"/>
              <a:t>10) 1500 meter </a:t>
            </a:r>
          </a:p>
          <a:p>
            <a:r>
              <a:rPr lang="en-US" dirty="0" smtClean="0"/>
              <a:t>11) 900 m/h</a:t>
            </a:r>
          </a:p>
          <a:p>
            <a:r>
              <a:rPr lang="en-US" dirty="0" smtClean="0"/>
              <a:t>12) 60 m/h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7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Classwork- </a:t>
            </a:r>
            <a:r>
              <a:rPr lang="en-US" dirty="0" smtClean="0"/>
              <a:t>Second </a:t>
            </a:r>
            <a:r>
              <a:rPr lang="en-US" dirty="0"/>
              <a:t>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A BODY REMAIN AT CONSTANT VELOCITY UNLESS AN UNBALANCED FORCE ACTS ON IT</a:t>
            </a:r>
          </a:p>
          <a:p>
            <a:r>
              <a:rPr lang="en-US" dirty="0" smtClean="0"/>
              <a:t>2) First law of motion </a:t>
            </a:r>
          </a:p>
          <a:p>
            <a:r>
              <a:rPr lang="en-US" dirty="0" smtClean="0"/>
              <a:t>3) A push or pull</a:t>
            </a:r>
          </a:p>
          <a:p>
            <a:r>
              <a:rPr lang="en-US" dirty="0" smtClean="0"/>
              <a:t>4) Yes gravity affect every object. </a:t>
            </a:r>
          </a:p>
          <a:p>
            <a:r>
              <a:rPr lang="en-US" dirty="0" smtClean="0"/>
              <a:t>5) A </a:t>
            </a:r>
            <a:r>
              <a:rPr lang="en-US" dirty="0"/>
              <a:t>tendency to do nothing or to remain unchanged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18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 3</a:t>
            </a:r>
            <a:r>
              <a:rPr lang="en-US" baseline="30000" dirty="0" smtClean="0"/>
              <a:t>rd</a:t>
            </a:r>
            <a:r>
              <a:rPr lang="en-US" dirty="0" smtClean="0"/>
              <a:t>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1) Force</a:t>
            </a:r>
          </a:p>
          <a:p>
            <a:r>
              <a:rPr lang="en-US" dirty="0" smtClean="0"/>
              <a:t>2) Rolling</a:t>
            </a:r>
          </a:p>
          <a:p>
            <a:r>
              <a:rPr lang="en-US" dirty="0" smtClean="0"/>
              <a:t>3) Increases</a:t>
            </a:r>
          </a:p>
          <a:p>
            <a:r>
              <a:rPr lang="en-US" dirty="0" smtClean="0"/>
              <a:t>4) Newton</a:t>
            </a:r>
          </a:p>
          <a:p>
            <a:r>
              <a:rPr lang="en-US" dirty="0" smtClean="0"/>
              <a:t>5) remains the same</a:t>
            </a:r>
          </a:p>
          <a:p>
            <a:r>
              <a:rPr lang="en-US" dirty="0" smtClean="0"/>
              <a:t>6) Sliding</a:t>
            </a:r>
          </a:p>
          <a:p>
            <a:r>
              <a:rPr lang="en-US" dirty="0" smtClean="0"/>
              <a:t>7) decreases</a:t>
            </a:r>
          </a:p>
          <a:p>
            <a:r>
              <a:rPr lang="en-US" dirty="0" smtClean="0"/>
              <a:t>8) Gravity</a:t>
            </a:r>
          </a:p>
          <a:p>
            <a:r>
              <a:rPr lang="en-US" dirty="0" smtClean="0"/>
              <a:t>9) False</a:t>
            </a:r>
          </a:p>
          <a:p>
            <a:r>
              <a:rPr lang="en-US" dirty="0" smtClean="0"/>
              <a:t>10) False</a:t>
            </a:r>
          </a:p>
          <a:p>
            <a:r>
              <a:rPr lang="en-US" dirty="0" smtClean="0"/>
              <a:t>11) True</a:t>
            </a:r>
          </a:p>
          <a:p>
            <a:r>
              <a:rPr lang="en-US" dirty="0" smtClean="0"/>
              <a:t>12) True</a:t>
            </a:r>
          </a:p>
          <a:p>
            <a:r>
              <a:rPr lang="en-US" dirty="0" smtClean="0"/>
              <a:t>13) 40/4</a:t>
            </a:r>
          </a:p>
          <a:p>
            <a:r>
              <a:rPr lang="en-US" dirty="0" smtClean="0"/>
              <a:t>14) 4500</a:t>
            </a:r>
          </a:p>
          <a:p>
            <a:r>
              <a:rPr lang="en-US" dirty="0" smtClean="0"/>
              <a:t>15) 900 N</a:t>
            </a:r>
          </a:p>
        </p:txBody>
      </p:sp>
    </p:spTree>
    <p:extLst>
      <p:ext uri="{BB962C8B-B14F-4D97-AF65-F5344CB8AC3E}">
        <p14:creationId xmlns:p14="http://schemas.microsoft.com/office/powerpoint/2010/main" val="82228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5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290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4-26-17 Warm Up 5 minutes</vt:lpstr>
      <vt:lpstr>Today Agenda</vt:lpstr>
      <vt:lpstr>Video </vt:lpstr>
      <vt:lpstr>Classwork- First Page</vt:lpstr>
      <vt:lpstr>Classwork- Second Page</vt:lpstr>
      <vt:lpstr>Classwork 3rd Page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4-26-17 Warm Up 5 minutes</dc:title>
  <dc:creator>TMSA</dc:creator>
  <cp:lastModifiedBy>TMSA</cp:lastModifiedBy>
  <cp:revision>9</cp:revision>
  <dcterms:created xsi:type="dcterms:W3CDTF">2006-08-16T00:00:00Z</dcterms:created>
  <dcterms:modified xsi:type="dcterms:W3CDTF">2017-04-26T19:21:31Z</dcterms:modified>
</cp:coreProperties>
</file>