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e0ba6b38-1fc1-43fc-80a7-a56e4c2eff9d&amp;user=ahmetilbay&amp;token=399d2e20-17c6-4308-82dd-38e270f2a61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9. If a force acts constantly on a stationary object, the</a:t>
            </a:r>
          </a:p>
          <a:p>
            <a:r>
              <a:rPr lang="en-US" dirty="0"/>
              <a:t>object will:.</a:t>
            </a:r>
          </a:p>
          <a:p>
            <a:r>
              <a:rPr lang="en-US" dirty="0"/>
              <a:t>A. remain stationary</a:t>
            </a:r>
          </a:p>
          <a:p>
            <a:r>
              <a:rPr lang="en-US" dirty="0"/>
              <a:t>B. move at a constant speed in the direction of</a:t>
            </a:r>
          </a:p>
          <a:p>
            <a:r>
              <a:rPr lang="en-US" dirty="0"/>
              <a:t>the force</a:t>
            </a:r>
          </a:p>
          <a:p>
            <a:r>
              <a:rPr lang="en-US" dirty="0"/>
              <a:t>C. accelerate in the direction of the force</a:t>
            </a:r>
          </a:p>
          <a:p>
            <a:r>
              <a:rPr lang="en-US" dirty="0"/>
              <a:t>D. accelerate in the opposite direction of the</a:t>
            </a:r>
          </a:p>
          <a:p>
            <a:r>
              <a:rPr lang="en-US" dirty="0" smtClean="0"/>
              <a:t>Force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3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Unit Test 20 minutes</a:t>
            </a:r>
          </a:p>
          <a:p>
            <a:r>
              <a:rPr lang="en-US" dirty="0" smtClean="0"/>
              <a:t>3) CK12 -15 minutes</a:t>
            </a:r>
          </a:p>
          <a:p>
            <a:r>
              <a:rPr lang="en-US" dirty="0" smtClean="0"/>
              <a:t>4) Kahoot 8 minutes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3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QUESTIONS 20 MINUTES</a:t>
            </a:r>
          </a:p>
          <a:p>
            <a:r>
              <a:rPr lang="en-US" dirty="0" smtClean="0"/>
              <a:t>You are not allowed to talk during the test</a:t>
            </a:r>
          </a:p>
          <a:p>
            <a:r>
              <a:rPr lang="en-US" dirty="0" smtClean="0"/>
              <a:t>You are not allowed to leave your seat</a:t>
            </a:r>
          </a:p>
          <a:p>
            <a:r>
              <a:rPr lang="en-US" dirty="0" smtClean="0"/>
              <a:t>When you finish you raise your hand get your </a:t>
            </a:r>
            <a:r>
              <a:rPr lang="en-US" dirty="0" err="1" smtClean="0"/>
              <a:t>chromebook</a:t>
            </a:r>
            <a:r>
              <a:rPr lang="en-US" dirty="0" smtClean="0"/>
              <a:t> for your ck12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sign in (Don’t sing in with your </a:t>
            </a:r>
            <a:r>
              <a:rPr lang="en-US" dirty="0" err="1" smtClean="0"/>
              <a:t>gmail</a:t>
            </a:r>
            <a:r>
              <a:rPr lang="en-US" dirty="0" smtClean="0"/>
              <a:t> account)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r>
              <a:rPr lang="en-US" dirty="0"/>
              <a:t> </a:t>
            </a:r>
            <a:r>
              <a:rPr lang="en-US" dirty="0" smtClean="0"/>
              <a:t>(ex </a:t>
            </a:r>
            <a:r>
              <a:rPr lang="en-US" dirty="0" err="1" smtClean="0"/>
              <a:t>ilbaytmsa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a new assignment which is force </a:t>
            </a:r>
          </a:p>
        </p:txBody>
      </p:sp>
    </p:spTree>
    <p:extLst>
      <p:ext uri="{BB962C8B-B14F-4D97-AF65-F5344CB8AC3E}">
        <p14:creationId xmlns:p14="http://schemas.microsoft.com/office/powerpoint/2010/main" val="37431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4319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</vt:lpstr>
      <vt:lpstr>Today Agenda </vt:lpstr>
      <vt:lpstr>UNIT TEST EXPECTATION</vt:lpstr>
      <vt:lpstr>CK12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3</cp:revision>
  <dcterms:created xsi:type="dcterms:W3CDTF">2006-08-16T00:00:00Z</dcterms:created>
  <dcterms:modified xsi:type="dcterms:W3CDTF">2017-04-28T16:25:48Z</dcterms:modified>
</cp:coreProperties>
</file>