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eview%20and%20Study%20Guide%20for%20Chapter%201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VMlmL0BP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705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1)The </a:t>
            </a:r>
            <a:r>
              <a:rPr lang="en-US" dirty="0"/>
              <a:t>speed at any instant of time is known </a:t>
            </a:r>
            <a:r>
              <a:rPr lang="en-US" dirty="0" smtClean="0"/>
              <a:t>as…</a:t>
            </a:r>
          </a:p>
          <a:p>
            <a:r>
              <a:rPr lang="en-US" b="1" dirty="0">
                <a:solidFill>
                  <a:srgbClr val="FF0000"/>
                </a:solidFill>
              </a:rPr>
              <a:t>instantaneous </a:t>
            </a:r>
            <a:r>
              <a:rPr lang="en-US" b="1" dirty="0" smtClean="0">
                <a:solidFill>
                  <a:srgbClr val="FF0000"/>
                </a:solidFill>
              </a:rPr>
              <a:t>speed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</a:t>
            </a:r>
            <a:r>
              <a:rPr lang="en-US" altLang="en-US" dirty="0"/>
              <a:t> How do speed and velocity </a:t>
            </a:r>
            <a:r>
              <a:rPr lang="en-US" altLang="en-US" dirty="0" smtClean="0"/>
              <a:t>differ?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Speed is not require a direction, velocity need direction and starting point.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1 review Describe motion, Graph Motion, and Forces</a:t>
            </a:r>
          </a:p>
          <a:p>
            <a:r>
              <a:rPr lang="en-US" dirty="0" smtClean="0"/>
              <a:t>3) Video </a:t>
            </a:r>
          </a:p>
          <a:p>
            <a:r>
              <a:rPr lang="en-US" dirty="0" smtClean="0"/>
              <a:t>4)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Chapter 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Newton's Laws of Motion and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</vt:lpstr>
      <vt:lpstr>Today Agenda</vt:lpstr>
      <vt:lpstr>Chapter 1 review</vt:lpstr>
      <vt:lpstr>Video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4</cp:revision>
  <dcterms:created xsi:type="dcterms:W3CDTF">2006-08-16T00:00:00Z</dcterms:created>
  <dcterms:modified xsi:type="dcterms:W3CDTF">2017-04-03T18:51:25Z</dcterms:modified>
</cp:coreProperties>
</file>