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1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tudyjams.scholastic.com/studyjams/jams/science/forces-and-motion/acceleration.htm" TargetMode="External"/><Relationship Id="rId2" Type="http://schemas.openxmlformats.org/officeDocument/2006/relationships/hyperlink" Target="http://studyjams.scholastic.com/studyjams/jams/science/forces-and-motion/inerti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jams.scholastic.com/studyjams/jams/science/forces-and-motion/action-and-reaction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zoom/games/3puckchuck/" TargetMode="External"/><Relationship Id="rId2" Type="http://schemas.openxmlformats.org/officeDocument/2006/relationships/hyperlink" Target="http://www.harcourtschool.com/activity/newt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bskids.org/zoom/activities/games/3ballfootbal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7010400" cy="4343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Bumper cars an example of Newton’s third law . Explain</a:t>
            </a:r>
          </a:p>
          <a:p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law of </a:t>
            </a:r>
            <a:r>
              <a:rPr lang="en-US" b="1" dirty="0">
                <a:solidFill>
                  <a:srgbClr val="FF0000"/>
                </a:solidFill>
              </a:rPr>
              <a:t>interaction, says that if one body exerts a force on a second body, the second body exerts a force equal in magnitude and opposite in direction on the first </a:t>
            </a:r>
            <a:r>
              <a:rPr lang="en-US" b="1" dirty="0" smtClean="0">
                <a:solidFill>
                  <a:srgbClr val="FF0000"/>
                </a:solidFill>
              </a:rPr>
              <a:t>body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2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Homework check</a:t>
            </a:r>
          </a:p>
          <a:p>
            <a:r>
              <a:rPr lang="en-US" dirty="0"/>
              <a:t>3</a:t>
            </a:r>
            <a:r>
              <a:rPr lang="en-US" dirty="0" smtClean="0"/>
              <a:t>) Lesson Summary </a:t>
            </a:r>
          </a:p>
          <a:p>
            <a:r>
              <a:rPr lang="en-US" dirty="0"/>
              <a:t>4</a:t>
            </a:r>
            <a:r>
              <a:rPr lang="en-US" dirty="0" smtClean="0"/>
              <a:t>) Study Guide for the Newton’s Law of Motion (With the video Study Jams) </a:t>
            </a:r>
          </a:p>
          <a:p>
            <a:r>
              <a:rPr lang="en-US" dirty="0" smtClean="0"/>
              <a:t>5)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F</a:t>
            </a:r>
          </a:p>
          <a:p>
            <a:r>
              <a:rPr lang="en-US" dirty="0" smtClean="0"/>
              <a:t>2) T</a:t>
            </a:r>
          </a:p>
          <a:p>
            <a:r>
              <a:rPr lang="en-US" dirty="0" smtClean="0"/>
              <a:t>3) F</a:t>
            </a:r>
          </a:p>
          <a:p>
            <a:r>
              <a:rPr lang="en-US" dirty="0" smtClean="0"/>
              <a:t>4) F</a:t>
            </a:r>
          </a:p>
          <a:p>
            <a:r>
              <a:rPr lang="en-US" dirty="0" smtClean="0"/>
              <a:t>5) F</a:t>
            </a:r>
          </a:p>
          <a:p>
            <a:r>
              <a:rPr lang="en-US" dirty="0" smtClean="0"/>
              <a:t>6) B</a:t>
            </a:r>
          </a:p>
          <a:p>
            <a:r>
              <a:rPr lang="en-US" dirty="0" smtClean="0"/>
              <a:t>7) Warm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2200" dirty="0"/>
              <a:t>A roller coaster is a good example of more than one of Newton’s law of motion. </a:t>
            </a:r>
            <a:r>
              <a:rPr lang="en-US" sz="2200" dirty="0" smtClean="0"/>
              <a:t>Explain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b="1" dirty="0" smtClean="0"/>
              <a:t>1)The </a:t>
            </a:r>
            <a:r>
              <a:rPr lang="en-US" sz="4200" b="1" dirty="0"/>
              <a:t>roller coaster in motion continues to move with constant velocity unless acted upon by an unbalanced force. 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 smtClean="0"/>
              <a:t>2)when </a:t>
            </a:r>
            <a:r>
              <a:rPr lang="en-US" sz="4200" b="1" dirty="0"/>
              <a:t>you drop from a great height in a roller </a:t>
            </a:r>
            <a:r>
              <a:rPr lang="en-US" sz="4200" b="1" dirty="0" smtClean="0"/>
              <a:t>coaster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 smtClean="0"/>
              <a:t>3)When </a:t>
            </a:r>
            <a:r>
              <a:rPr lang="en-US" sz="4200" b="1" dirty="0"/>
              <a:t>the train goes through a banked track, you will feel as though there is a 'push' from the seats of the train acting on you. 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7270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First Law of Motion (Page 502)</a:t>
            </a:r>
            <a:br>
              <a:rPr lang="en-US" dirty="0" smtClean="0"/>
            </a:br>
            <a:r>
              <a:rPr lang="en-US" dirty="0" smtClean="0"/>
              <a:t>2) First Law of Motion  (Page 504)</a:t>
            </a:r>
          </a:p>
          <a:p>
            <a:r>
              <a:rPr lang="en-US" dirty="0" smtClean="0"/>
              <a:t>3</a:t>
            </a:r>
            <a:r>
              <a:rPr lang="en-US" dirty="0"/>
              <a:t>) Balanced Force (Page 466)</a:t>
            </a:r>
          </a:p>
          <a:p>
            <a:r>
              <a:rPr lang="en-US" dirty="0"/>
              <a:t>4) Unbalanced Force (Page 467)</a:t>
            </a:r>
          </a:p>
          <a:p>
            <a:r>
              <a:rPr lang="en-US" dirty="0"/>
              <a:t>11) Type of friction (Page 472)</a:t>
            </a:r>
          </a:p>
          <a:p>
            <a:r>
              <a:rPr lang="en-US" dirty="0" smtClean="0"/>
              <a:t>12) Page 505</a:t>
            </a:r>
          </a:p>
          <a:p>
            <a:r>
              <a:rPr lang="en-US" dirty="0" smtClean="0"/>
              <a:t>13) Page 481 </a:t>
            </a:r>
          </a:p>
          <a:p>
            <a:r>
              <a:rPr lang="en-US" dirty="0" smtClean="0"/>
              <a:t>14) Page 507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Answer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0939"/>
            <a:ext cx="3962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1"/>
            <a:ext cx="4386945" cy="190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a flying bird action and rea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Image result for a flying bird action and reac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191000"/>
            <a:ext cx="432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8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Guide for Newton’s Law of motion </a:t>
            </a:r>
          </a:p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Study Jams-Video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</a:t>
            </a:r>
          </a:p>
          <a:p>
            <a:r>
              <a:rPr lang="en-US" dirty="0" smtClean="0"/>
              <a:t>2) </a:t>
            </a:r>
            <a:r>
              <a:rPr lang="en-US" dirty="0" smtClean="0">
                <a:hlinkClick r:id="rId3" action="ppaction://hlinkfile"/>
              </a:rPr>
              <a:t>2</a:t>
            </a:r>
            <a:r>
              <a:rPr lang="en-US" baseline="30000" dirty="0" smtClean="0">
                <a:hlinkClick r:id="rId3" action="ppaction://hlinkfile"/>
              </a:rPr>
              <a:t>nd</a:t>
            </a:r>
            <a:r>
              <a:rPr lang="en-US" dirty="0" smtClean="0">
                <a:hlinkClick r:id="rId3" action="ppaction://hlinkfile"/>
              </a:rPr>
              <a:t> Law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>
                <a:hlinkClick r:id="rId4"/>
              </a:rPr>
              <a:t>3</a:t>
            </a:r>
            <a:r>
              <a:rPr lang="en-US" baseline="30000" dirty="0" smtClean="0">
                <a:hlinkClick r:id="rId4"/>
              </a:rPr>
              <a:t>rd</a:t>
            </a:r>
            <a:r>
              <a:rPr lang="en-US" dirty="0" smtClean="0">
                <a:hlinkClick r:id="rId4"/>
              </a:rPr>
              <a:t> Law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 of Motion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cap="all" dirty="0"/>
              <a:t>GAMES</a:t>
            </a:r>
          </a:p>
          <a:p>
            <a:r>
              <a:rPr lang="en-US" dirty="0">
                <a:hlinkClick r:id="rId2"/>
              </a:rPr>
              <a:t>Acceleration</a:t>
            </a:r>
            <a:r>
              <a:rPr lang="en-US" dirty="0"/>
              <a:t> - Follow the instructions to fill out the chart and then see if you can write a rule.</a:t>
            </a:r>
          </a:p>
          <a:p>
            <a:r>
              <a:rPr lang="en-US" dirty="0">
                <a:hlinkClick r:id="rId3"/>
              </a:rPr>
              <a:t>3 Puck Cluck</a:t>
            </a:r>
            <a:r>
              <a:rPr lang="en-US" dirty="0"/>
              <a:t> - An online game of collisions and decisions.</a:t>
            </a:r>
          </a:p>
          <a:p>
            <a:r>
              <a:rPr lang="en-US" dirty="0">
                <a:hlinkClick r:id="rId4"/>
              </a:rPr>
              <a:t>3 Ball Football</a:t>
            </a:r>
            <a:r>
              <a:rPr lang="en-US" dirty="0"/>
              <a:t> - Now try your skills in the real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140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5 minutes </vt:lpstr>
      <vt:lpstr>Today Agenda</vt:lpstr>
      <vt:lpstr>Answers</vt:lpstr>
      <vt:lpstr>     A roller coaster is a good example of more than one of Newton’s law of motion. Explain </vt:lpstr>
      <vt:lpstr>Study Guide 20 min </vt:lpstr>
      <vt:lpstr>Study Guide Answer</vt:lpstr>
      <vt:lpstr>Video 15 minutes</vt:lpstr>
      <vt:lpstr>Newton’s Law of Motion Games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13</cp:revision>
  <dcterms:created xsi:type="dcterms:W3CDTF">2006-08-16T00:00:00Z</dcterms:created>
  <dcterms:modified xsi:type="dcterms:W3CDTF">2017-04-06T17:51:27Z</dcterms:modified>
</cp:coreProperties>
</file>