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mo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Ns894ULkak" TargetMode="External"/><Relationship Id="rId2" Type="http://schemas.openxmlformats.org/officeDocument/2006/relationships/hyperlink" Target="worksheet-balloonc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buddies.org/science-fair-projects/project-ideas/Phys_p099/physics/balloon-powered-car-challenge#proced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4/10/19 Wednesday 3 min Warm 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happens according to Newton if you let an untied balloon go? </a:t>
            </a:r>
            <a:endParaRPr lang="en-US" dirty="0" smtClean="0"/>
          </a:p>
          <a:p>
            <a:pPr marL="514350" indent="-514350" algn="l">
              <a:buAutoNum type="arabicParenR"/>
            </a:pPr>
            <a:r>
              <a:rPr lang="en-US" dirty="0" smtClean="0"/>
              <a:t>Describe </a:t>
            </a:r>
            <a:r>
              <a:rPr lang="en-US" dirty="0"/>
              <a:t>what happens if you are riding a skateboard and hit something (like a curb) with the front wheels. </a:t>
            </a:r>
            <a:endParaRPr lang="en-US" dirty="0" smtClean="0"/>
          </a:p>
          <a:p>
            <a:pPr marL="514350" indent="-514350" algn="l">
              <a:buAutoNum type="arabicParenR"/>
            </a:pPr>
            <a:r>
              <a:rPr lang="en-US" dirty="0"/>
              <a:t>Using Newton’s laws explain why heavier objects require more force than lighter objects to move or accelerate them? </a:t>
            </a:r>
            <a:endParaRPr lang="en-US" dirty="0" smtClean="0"/>
          </a:p>
          <a:p>
            <a:r>
              <a:rPr lang="en-US" dirty="0" smtClean="0"/>
              <a:t>Answer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Law (Action&amp; Reaction)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2)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Law of Inertia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3)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Law of Acceleration</a:t>
            </a:r>
          </a:p>
        </p:txBody>
      </p:sp>
    </p:spTree>
    <p:extLst>
      <p:ext uri="{BB962C8B-B14F-4D97-AF65-F5344CB8AC3E}">
        <p14:creationId xmlns:p14="http://schemas.microsoft.com/office/powerpoint/2010/main" val="19245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 </a:t>
            </a:r>
            <a:r>
              <a:rPr lang="en-US" dirty="0" err="1" smtClean="0"/>
              <a:t>Assigment</a:t>
            </a:r>
            <a:r>
              <a:rPr lang="en-US" dirty="0" smtClean="0"/>
              <a:t> 30 min</a:t>
            </a:r>
          </a:p>
          <a:p>
            <a:r>
              <a:rPr lang="en-US" dirty="0" smtClean="0"/>
              <a:t>3) Group Project Set up and information 10 min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I will be out Thursday and Friday and sub teacher will here. Please drop your work to your designated box( It will be graded)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Flocabulary</a:t>
            </a:r>
            <a:r>
              <a:rPr lang="en-US" sz="3600" dirty="0"/>
              <a:t> </a:t>
            </a:r>
            <a:r>
              <a:rPr lang="en-US" sz="3600" dirty="0" smtClean="0"/>
              <a:t>(Force and Motion)- 30 min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https://www.flocabulary.com/unit/motion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Lyric and Fill in the blanks</a:t>
            </a:r>
          </a:p>
          <a:p>
            <a:r>
              <a:rPr lang="en-US" dirty="0" smtClean="0"/>
              <a:t>Quick Review</a:t>
            </a:r>
          </a:p>
          <a:p>
            <a:r>
              <a:rPr lang="en-US" dirty="0" smtClean="0"/>
              <a:t>Vocabulary Game (On computer) 33 points</a:t>
            </a:r>
          </a:p>
          <a:p>
            <a:r>
              <a:rPr lang="en-US" dirty="0" smtClean="0"/>
              <a:t>Read and Respond (On computer) 33 points</a:t>
            </a:r>
          </a:p>
          <a:p>
            <a:r>
              <a:rPr lang="en-US" dirty="0" smtClean="0"/>
              <a:t>Quiz (On computer) 34 points</a:t>
            </a:r>
          </a:p>
          <a:p>
            <a:r>
              <a:rPr lang="en-US" dirty="0" smtClean="0"/>
              <a:t>The assignment you got less than 70 you will not a get a credit (don’t rush through)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Balloon Car Activity </a:t>
            </a:r>
            <a:r>
              <a:rPr lang="en-US" dirty="0" smtClean="0"/>
              <a:t>–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come together group or individual</a:t>
            </a:r>
          </a:p>
          <a:p>
            <a:r>
              <a:rPr lang="en-US" dirty="0" smtClean="0"/>
              <a:t>Make things put together. </a:t>
            </a:r>
          </a:p>
          <a:p>
            <a:r>
              <a:rPr lang="en-US" dirty="0" smtClean="0"/>
              <a:t>There will be instruction and video how to design your balloon car. </a:t>
            </a:r>
          </a:p>
          <a:p>
            <a:r>
              <a:rPr lang="en-US" dirty="0" smtClean="0">
                <a:hlinkClick r:id="rId3"/>
              </a:rPr>
              <a:t>Video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www.sciencebuddies.org/science-fair-projects/project-ideas/Phys_p099/physics/balloon-powered-car-challenge#procedure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230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4/10/19 Wednesday 3 min Warm Up </vt:lpstr>
      <vt:lpstr>Today Agenda</vt:lpstr>
      <vt:lpstr>Flocabulary (Force and Motion)- 30 min</vt:lpstr>
      <vt:lpstr>Balloon Car Activity – 10 min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4/10/19 Wednesday 3 min Warm Up </dc:title>
  <dc:creator>Ahmet ilbay</dc:creator>
  <cp:lastModifiedBy>Ahmet ilbay</cp:lastModifiedBy>
  <cp:revision>9</cp:revision>
  <dcterms:created xsi:type="dcterms:W3CDTF">2006-08-16T00:00:00Z</dcterms:created>
  <dcterms:modified xsi:type="dcterms:W3CDTF">2019-04-10T19:11:13Z</dcterms:modified>
</cp:coreProperties>
</file>