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flix.com/watch/80046966?trackId=14277281&amp;tctx=0%2C0%2Cb6dec2c6-9e8e-48ce-b9c9-e79e1393d3af-30984348%2C%2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3 min 4/16/19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Give us daily example of Newton’s First law of motion.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Answer;</a:t>
            </a:r>
            <a:r>
              <a:rPr lang="en-US" dirty="0">
                <a:solidFill>
                  <a:srgbClr val="FF0000"/>
                </a:solidFill>
              </a:rPr>
              <a:t> If you slide a hockey puck on ice, eventually it will stop, because of friction on the ice.</a:t>
            </a:r>
          </a:p>
        </p:txBody>
      </p:sp>
    </p:spTree>
    <p:extLst>
      <p:ext uri="{BB962C8B-B14F-4D97-AF65-F5344CB8AC3E}">
        <p14:creationId xmlns:p14="http://schemas.microsoft.com/office/powerpoint/2010/main" val="99137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Bill Nye Science Guy (Video with worksheet 20 min</a:t>
            </a:r>
          </a:p>
          <a:p>
            <a:r>
              <a:rPr lang="en-US" dirty="0" smtClean="0"/>
              <a:t>3) Bill Nye Science </a:t>
            </a:r>
            <a:r>
              <a:rPr lang="en-US" dirty="0" err="1" smtClean="0"/>
              <a:t>Plicker</a:t>
            </a:r>
            <a:r>
              <a:rPr lang="en-US" dirty="0" smtClean="0"/>
              <a:t> </a:t>
            </a:r>
            <a:r>
              <a:rPr lang="en-US" smtClean="0"/>
              <a:t>10 questions </a:t>
            </a:r>
            <a:r>
              <a:rPr lang="en-US" dirty="0" smtClean="0"/>
              <a:t>20 min </a:t>
            </a:r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1) Weekly Homework due is Thursday </a:t>
            </a:r>
          </a:p>
          <a:p>
            <a:pPr algn="ctr"/>
            <a:r>
              <a:rPr lang="en-US" dirty="0"/>
              <a:t>2) Force Quiz (Chapter 2 ) is Thursday</a:t>
            </a:r>
          </a:p>
          <a:p>
            <a:pPr algn="ctr"/>
            <a:r>
              <a:rPr lang="en-US" dirty="0"/>
              <a:t>3) Field Trip on Wednesday (A’s and B’s honor all- Sub packet will given and graded)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Bill Nye Science Guy- Motion – 40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We will watch the Bill Nye Science Guy </a:t>
            </a:r>
          </a:p>
          <a:p>
            <a:r>
              <a:rPr lang="en-US" dirty="0" smtClean="0"/>
              <a:t>2) Worksheet for the notes (12 fill in the blanks)</a:t>
            </a:r>
          </a:p>
          <a:p>
            <a:r>
              <a:rPr lang="en-US" dirty="0" smtClean="0"/>
              <a:t>3) The quiz on the second side will be on </a:t>
            </a:r>
            <a:r>
              <a:rPr lang="en-US" dirty="0" err="1" smtClean="0"/>
              <a:t>plicker</a:t>
            </a:r>
            <a:r>
              <a:rPr lang="en-US" dirty="0" smtClean="0"/>
              <a:t> better get all the hints. Thank you (</a:t>
            </a:r>
            <a:r>
              <a:rPr lang="en-US" dirty="0" err="1" smtClean="0"/>
              <a:t>Plicker</a:t>
            </a:r>
            <a:r>
              <a:rPr lang="en-US" dirty="0" smtClean="0"/>
              <a:t> will be graded today)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3 min 4/16/19 Tuesday</vt:lpstr>
      <vt:lpstr>Today Agenda</vt:lpstr>
      <vt:lpstr>Bill Nye Science Guy- Motion – 40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4/16/19 Tuesday</dc:title>
  <dc:creator>Ahmet ilbay</dc:creator>
  <cp:lastModifiedBy>Ahmet ilbay</cp:lastModifiedBy>
  <cp:revision>6</cp:revision>
  <dcterms:created xsi:type="dcterms:W3CDTF">2006-08-16T00:00:00Z</dcterms:created>
  <dcterms:modified xsi:type="dcterms:W3CDTF">2019-04-16T12:04:20Z</dcterms:modified>
</cp:coreProperties>
</file>