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zlet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1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4/1/19 Monday 3 min Warm 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799"/>
            <a:ext cx="8915400" cy="568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610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1)Objects </a:t>
            </a:r>
            <a:r>
              <a:rPr lang="en-US" dirty="0"/>
              <a:t>that change position include the </a:t>
            </a:r>
            <a:r>
              <a:rPr lang="en-US" b="1" dirty="0" smtClean="0"/>
              <a:t>Moon, cars </a:t>
            </a:r>
            <a:r>
              <a:rPr lang="en-US" b="1" dirty="0"/>
              <a:t>on the </a:t>
            </a:r>
            <a:r>
              <a:rPr lang="en-US" b="1" dirty="0" smtClean="0"/>
              <a:t>highway</a:t>
            </a:r>
            <a:r>
              <a:rPr lang="en-US" dirty="0" smtClean="0"/>
              <a:t>. </a:t>
            </a:r>
            <a:r>
              <a:rPr lang="en-US" dirty="0"/>
              <a:t>Objects that</a:t>
            </a:r>
          </a:p>
          <a:p>
            <a:pPr marL="0" indent="0">
              <a:buNone/>
            </a:pPr>
            <a:r>
              <a:rPr lang="en-US" dirty="0"/>
              <a:t>do not change position include the </a:t>
            </a:r>
            <a:r>
              <a:rPr lang="en-US" b="1" dirty="0" smtClean="0"/>
              <a:t>buildings, highways</a:t>
            </a:r>
            <a:r>
              <a:rPr lang="en-US" b="1" dirty="0"/>
              <a:t>, and the path of the river.</a:t>
            </a:r>
          </a:p>
          <a:p>
            <a:pPr marL="0" indent="0">
              <a:buNone/>
            </a:pPr>
            <a:r>
              <a:rPr lang="en-US" b="1" dirty="0" smtClean="0"/>
              <a:t>2) </a:t>
            </a:r>
            <a:r>
              <a:rPr lang="en-US" dirty="0"/>
              <a:t>The buildings act as landmarks, or reference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oints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35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1) Warm up 3 min 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Quizlet</a:t>
            </a:r>
            <a:r>
              <a:rPr lang="en-US" dirty="0" smtClean="0"/>
              <a:t> Chapter Vocabulary Practice 20 min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Quizizz</a:t>
            </a:r>
            <a:r>
              <a:rPr lang="en-US" dirty="0" smtClean="0"/>
              <a:t> Chapter Vocabulary Drills 20 min</a:t>
            </a:r>
          </a:p>
          <a:p>
            <a:pPr marL="0" indent="0">
              <a:buNone/>
            </a:pPr>
            <a:r>
              <a:rPr lang="en-US" dirty="0" smtClean="0"/>
              <a:t>			Important Reminder</a:t>
            </a:r>
          </a:p>
          <a:p>
            <a:r>
              <a:rPr lang="en-US" b="1" dirty="0" smtClean="0"/>
              <a:t>4/1/19-6/7/19 </a:t>
            </a:r>
            <a:r>
              <a:rPr lang="en-US" b="1" dirty="0"/>
              <a:t>(4</a:t>
            </a:r>
            <a:r>
              <a:rPr lang="en-US" b="1" baseline="30000" dirty="0"/>
              <a:t>th</a:t>
            </a:r>
            <a:r>
              <a:rPr lang="en-US" b="1" dirty="0"/>
              <a:t> Quarter)</a:t>
            </a:r>
            <a:endParaRPr lang="en-US" dirty="0"/>
          </a:p>
          <a:p>
            <a:r>
              <a:rPr lang="en-US" b="1" dirty="0"/>
              <a:t>4/5/19 quiz 1 (Chapter quiz – Describing Motion)</a:t>
            </a:r>
            <a:endParaRPr lang="en-US" dirty="0"/>
          </a:p>
          <a:p>
            <a:r>
              <a:rPr lang="en-US" b="1" dirty="0"/>
              <a:t>4/18/19 </a:t>
            </a:r>
            <a:r>
              <a:rPr lang="en-US" b="1" dirty="0" smtClean="0"/>
              <a:t>quiz 2 (Force </a:t>
            </a:r>
            <a:r>
              <a:rPr lang="en-US" b="1" dirty="0"/>
              <a:t>and Motion)	</a:t>
            </a:r>
            <a:endParaRPr lang="en-US" dirty="0"/>
          </a:p>
          <a:p>
            <a:r>
              <a:rPr lang="en-US" b="1" dirty="0"/>
              <a:t>5/10/19 quiz 3 (Energy)</a:t>
            </a:r>
            <a:endParaRPr lang="en-US" dirty="0"/>
          </a:p>
          <a:p>
            <a:r>
              <a:rPr lang="en-US" b="1" dirty="0"/>
              <a:t>5/17/19 quiz 4 (simple machine)</a:t>
            </a:r>
            <a:endParaRPr lang="en-US" dirty="0"/>
          </a:p>
          <a:p>
            <a:r>
              <a:rPr lang="en-US" b="1" dirty="0"/>
              <a:t>5/24/19 Unit Test (Energy and Simple Machine) </a:t>
            </a:r>
            <a:endParaRPr lang="en-US" dirty="0"/>
          </a:p>
          <a:p>
            <a:r>
              <a:rPr lang="en-US" b="1" dirty="0"/>
              <a:t>EOG Week (</a:t>
            </a:r>
            <a:r>
              <a:rPr lang="en-US" b="1" dirty="0" smtClean="0"/>
              <a:t>5/29-5/30) and Science Benchmark (Final) 5/31- Friday Test)</a:t>
            </a:r>
            <a:endParaRPr lang="en-US" dirty="0"/>
          </a:p>
          <a:p>
            <a:r>
              <a:rPr lang="en-US" b="1" dirty="0"/>
              <a:t>Last week of school (6/3-6/7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Field Trip A’s and B’s honor all (30) students out 130 April 17</a:t>
            </a:r>
            <a:r>
              <a:rPr lang="en-US" b="1" baseline="30000" dirty="0" smtClean="0"/>
              <a:t>th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Permission Slip will given today.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172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Quizlet</a:t>
            </a:r>
            <a:r>
              <a:rPr lang="en-US" dirty="0" smtClean="0"/>
              <a:t>- 20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www.quizlet.com</a:t>
            </a:r>
            <a:endParaRPr lang="en-US" dirty="0" smtClean="0"/>
          </a:p>
          <a:p>
            <a:r>
              <a:rPr lang="en-US" dirty="0" smtClean="0"/>
              <a:t>2) Search </a:t>
            </a:r>
            <a:r>
              <a:rPr lang="en-US" b="1" dirty="0"/>
              <a:t>Describing Motion- TMSA</a:t>
            </a:r>
          </a:p>
          <a:p>
            <a:r>
              <a:rPr lang="en-US" dirty="0" smtClean="0"/>
              <a:t>3) You are going to practice flash card, learn of this activity 20 min</a:t>
            </a:r>
          </a:p>
          <a:p>
            <a:r>
              <a:rPr lang="en-US" dirty="0" smtClean="0"/>
              <a:t>4) After you practice you can go quizizz.com and wait for the code.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65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Quizizz-20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Chapter 1; Describing Motion vocabulary drills activity. (Classwork)</a:t>
            </a:r>
          </a:p>
          <a:p>
            <a:r>
              <a:rPr lang="en-US" dirty="0" smtClean="0"/>
              <a:t>Put your first name. </a:t>
            </a:r>
          </a:p>
          <a:p>
            <a:r>
              <a:rPr lang="en-US" dirty="0" smtClean="0"/>
              <a:t>Good luck (35 questions)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48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147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4/1/19 Monday 3 min Warm Up </vt:lpstr>
      <vt:lpstr>Warm Up Answer</vt:lpstr>
      <vt:lpstr>Today Agenda</vt:lpstr>
      <vt:lpstr>Quizlet- 20 min</vt:lpstr>
      <vt:lpstr>Quizizz-20 min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4/1/19 Monday 3 min Warm Up </dc:title>
  <dc:creator>Ahmet ilbay</dc:creator>
  <cp:lastModifiedBy>Ahmet ilbay</cp:lastModifiedBy>
  <cp:revision>7</cp:revision>
  <dcterms:created xsi:type="dcterms:W3CDTF">2006-08-16T00:00:00Z</dcterms:created>
  <dcterms:modified xsi:type="dcterms:W3CDTF">2019-04-01T16:01:39Z</dcterms:modified>
</cp:coreProperties>
</file>