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zlet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1"/>
            <a:ext cx="7772400" cy="914400"/>
          </a:xfrm>
        </p:spPr>
        <p:txBody>
          <a:bodyPr/>
          <a:lstStyle/>
          <a:p>
            <a:r>
              <a:rPr lang="en-US" dirty="0" smtClean="0"/>
              <a:t>Warm Up 3 min 4/29/19 Monday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What is energy and what are the forms of energy?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 Energy is ability to do work.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thermal</a:t>
            </a:r>
            <a:r>
              <a:rPr lang="en-US" b="1" dirty="0">
                <a:solidFill>
                  <a:srgbClr val="FF0000"/>
                </a:solidFill>
              </a:rPr>
              <a:t> energy, radiant energy, chemical energy, nuclear energy, electrical energy, motion energy, sound energy, elastic energy and gravitational energy.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1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Warm Up 3 min 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Quizlet</a:t>
            </a:r>
            <a:r>
              <a:rPr lang="en-US" dirty="0" smtClean="0"/>
              <a:t> Chapter Vocabulary 30 min 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Quizizz</a:t>
            </a:r>
            <a:r>
              <a:rPr lang="en-US" dirty="0" smtClean="0"/>
              <a:t> Chapter Vocabulary Practice 10 min </a:t>
            </a:r>
          </a:p>
          <a:p>
            <a:pPr algn="ctr"/>
            <a:r>
              <a:rPr lang="en-US" dirty="0" smtClean="0"/>
              <a:t>Important Reminder </a:t>
            </a:r>
          </a:p>
          <a:p>
            <a:pPr algn="ctr"/>
            <a:r>
              <a:rPr lang="en-US" dirty="0" smtClean="0"/>
              <a:t>1) Weekly Homework due is Friday (Energy packet)</a:t>
            </a:r>
          </a:p>
          <a:p>
            <a:pPr algn="ctr"/>
            <a:r>
              <a:rPr lang="en-US" dirty="0" smtClean="0"/>
              <a:t>2) Energy Quiz this Friday. </a:t>
            </a:r>
          </a:p>
          <a:p>
            <a:pPr algn="ctr"/>
            <a:r>
              <a:rPr lang="en-US" dirty="0" smtClean="0"/>
              <a:t>3) Progress Reports grade due is Friday. </a:t>
            </a:r>
          </a:p>
        </p:txBody>
      </p:sp>
    </p:spTree>
    <p:extLst>
      <p:ext uri="{BB962C8B-B14F-4D97-AF65-F5344CB8AC3E}">
        <p14:creationId xmlns:p14="http://schemas.microsoft.com/office/powerpoint/2010/main" val="298503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Quizlet</a:t>
            </a:r>
            <a:r>
              <a:rPr lang="en-US" dirty="0"/>
              <a:t> </a:t>
            </a:r>
            <a:r>
              <a:rPr lang="en-US" dirty="0" smtClean="0"/>
              <a:t>(Chapter Vocabulary)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You are going to </a:t>
            </a:r>
            <a:r>
              <a:rPr lang="en-US" dirty="0" smtClean="0">
                <a:hlinkClick r:id="rId2"/>
              </a:rPr>
              <a:t>www.quizlet.com</a:t>
            </a:r>
            <a:endParaRPr lang="en-US" dirty="0" smtClean="0"/>
          </a:p>
          <a:p>
            <a:r>
              <a:rPr lang="en-US" dirty="0" smtClean="0"/>
              <a:t>2) You are going to search </a:t>
            </a:r>
            <a:r>
              <a:rPr lang="en-US" b="1" dirty="0"/>
              <a:t>Energy Forms and Transformations- TMSA</a:t>
            </a:r>
          </a:p>
          <a:p>
            <a:r>
              <a:rPr lang="en-US" dirty="0" smtClean="0"/>
              <a:t>3) You will write the definition to your worksheet or science journal. </a:t>
            </a:r>
          </a:p>
          <a:p>
            <a:r>
              <a:rPr lang="en-US" dirty="0" smtClean="0"/>
              <a:t>4) If you finish early go through flashcard, learn and vocab test. (This </a:t>
            </a:r>
            <a:r>
              <a:rPr lang="en-US" dirty="0" err="1" smtClean="0"/>
              <a:t>quizlet</a:t>
            </a:r>
            <a:r>
              <a:rPr lang="en-US" dirty="0" smtClean="0"/>
              <a:t> section is practice only please ready the vocabulary test on the </a:t>
            </a:r>
            <a:r>
              <a:rPr lang="en-US" dirty="0" err="1" smtClean="0"/>
              <a:t>quizizz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7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Quizizz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 Up 3 min 4/29/19 Monday </vt:lpstr>
      <vt:lpstr>Today Agenda</vt:lpstr>
      <vt:lpstr>Quizlet (Chapter Vocabulary) </vt:lpstr>
      <vt:lpstr>Quizizz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3 min 4/29/19 Monday </dc:title>
  <dc:creator>Ahmet ilbay</dc:creator>
  <cp:lastModifiedBy>Ahmet ilbay</cp:lastModifiedBy>
  <cp:revision>2</cp:revision>
  <dcterms:created xsi:type="dcterms:W3CDTF">2006-08-16T00:00:00Z</dcterms:created>
  <dcterms:modified xsi:type="dcterms:W3CDTF">2019-04-29T12:00:54Z</dcterms:modified>
</cp:coreProperties>
</file>