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ilbay.weebl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izz.com/admin/quiz/5cab4ff0c54761001bb359cf/newtons-laws-of-motion" TargetMode="External"/><Relationship Id="rId2" Type="http://schemas.openxmlformats.org/officeDocument/2006/relationships/hyperlink" Target="http://www.quizizz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3 min 4/8/19 Monday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7620000" cy="4038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are the friction and gravity? </a:t>
            </a:r>
          </a:p>
          <a:p>
            <a:r>
              <a:rPr lang="en-US" dirty="0" smtClean="0"/>
              <a:t>Answer;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u="sng" dirty="0">
                <a:solidFill>
                  <a:srgbClr val="FF0000"/>
                </a:solidFill>
              </a:rPr>
              <a:t>Gravity</a:t>
            </a:r>
            <a:r>
              <a:rPr lang="en-US" b="1" dirty="0">
                <a:solidFill>
                  <a:srgbClr val="FF0000"/>
                </a:solidFill>
              </a:rPr>
              <a:t> is a force that always attracts or pulls objects toward each other without direct contact or impact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en-US" b="1" u="sng" dirty="0" smtClean="0">
                <a:solidFill>
                  <a:srgbClr val="FF0000"/>
                </a:solidFill>
              </a:rPr>
              <a:t>Friction</a:t>
            </a:r>
            <a:r>
              <a:rPr lang="en-US" b="1" dirty="0" smtClean="0">
                <a:solidFill>
                  <a:srgbClr val="FF0000"/>
                </a:solidFill>
              </a:rPr>
              <a:t>: The </a:t>
            </a:r>
            <a:r>
              <a:rPr lang="en-US" b="1" dirty="0">
                <a:solidFill>
                  <a:srgbClr val="FF0000"/>
                </a:solidFill>
              </a:rPr>
              <a:t>resistance that one surface or object encounters when moving over another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82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Lesson Outline 25 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Quizizz</a:t>
            </a:r>
            <a:r>
              <a:rPr lang="en-US" dirty="0" smtClean="0"/>
              <a:t> (Practice15 min) </a:t>
            </a:r>
          </a:p>
          <a:p>
            <a:r>
              <a:rPr lang="en-US" dirty="0" smtClean="0"/>
              <a:t>Important Reminder</a:t>
            </a:r>
          </a:p>
          <a:p>
            <a:r>
              <a:rPr lang="en-US" dirty="0" smtClean="0"/>
              <a:t>1) No HW this week and </a:t>
            </a:r>
            <a:r>
              <a:rPr lang="en-US" dirty="0" err="1" smtClean="0"/>
              <a:t>bellringer</a:t>
            </a:r>
            <a:r>
              <a:rPr lang="en-US" dirty="0"/>
              <a:t> </a:t>
            </a:r>
            <a:r>
              <a:rPr lang="en-US" dirty="0" smtClean="0"/>
              <a:t>Monday, Tuesday and Wednesday</a:t>
            </a:r>
          </a:p>
          <a:p>
            <a:r>
              <a:rPr lang="en-US" dirty="0" smtClean="0"/>
              <a:t>2) I will out Thursday and Friday for PD (Sub packet will be graded, you can check the power school) </a:t>
            </a:r>
          </a:p>
          <a:p>
            <a:r>
              <a:rPr lang="en-US" dirty="0" smtClean="0"/>
              <a:t>3) 4/18/19 (Force Quiz- Chapter 2) </a:t>
            </a:r>
          </a:p>
        </p:txBody>
      </p:sp>
    </p:spTree>
    <p:extLst>
      <p:ext uri="{BB962C8B-B14F-4D97-AF65-F5344CB8AC3E}">
        <p14:creationId xmlns:p14="http://schemas.microsoft.com/office/powerpoint/2010/main" val="284142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 (Chapter 2- Force)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You are going to my website. </a:t>
            </a:r>
          </a:p>
          <a:p>
            <a:r>
              <a:rPr lang="en-US" dirty="0" smtClean="0"/>
              <a:t>2) You can </a:t>
            </a:r>
            <a:r>
              <a:rPr lang="en-US" dirty="0" err="1" smtClean="0"/>
              <a:t>google</a:t>
            </a:r>
            <a:r>
              <a:rPr lang="en-US" dirty="0" smtClean="0"/>
              <a:t> </a:t>
            </a:r>
            <a:r>
              <a:rPr lang="en-US" dirty="0" err="1" smtClean="0"/>
              <a:t>ailbay</a:t>
            </a:r>
            <a:r>
              <a:rPr lang="en-US" dirty="0" smtClean="0"/>
              <a:t> or </a:t>
            </a:r>
            <a:r>
              <a:rPr lang="en-US" dirty="0">
                <a:hlinkClick r:id="rId2"/>
              </a:rPr>
              <a:t>https://ailbay.weebly.com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3) Click the 4</a:t>
            </a:r>
            <a:r>
              <a:rPr lang="en-US" baseline="30000" dirty="0" smtClean="0"/>
              <a:t>th</a:t>
            </a:r>
            <a:r>
              <a:rPr lang="en-US" dirty="0" smtClean="0"/>
              <a:t> quarter and find the today date.</a:t>
            </a:r>
          </a:p>
          <a:p>
            <a:r>
              <a:rPr lang="en-US" dirty="0" smtClean="0"/>
              <a:t>4) You will have the answer for the lesson outline.</a:t>
            </a:r>
          </a:p>
          <a:p>
            <a:r>
              <a:rPr lang="en-US" dirty="0" smtClean="0"/>
              <a:t>5) You have plenty of time the fill this out and study (participating grade)</a:t>
            </a:r>
          </a:p>
          <a:p>
            <a:r>
              <a:rPr lang="en-US" dirty="0" smtClean="0"/>
              <a:t>6) Last 10 minutes we will do a </a:t>
            </a:r>
            <a:r>
              <a:rPr lang="en-US" dirty="0" err="1" smtClean="0"/>
              <a:t>quizizz</a:t>
            </a:r>
            <a:r>
              <a:rPr lang="en-US" dirty="0" smtClean="0"/>
              <a:t> activity based on your notes.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42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Quizizz</a:t>
            </a:r>
            <a:r>
              <a:rPr lang="en-US" dirty="0" smtClean="0"/>
              <a:t> (15 Min)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www.quizizz.com</a:t>
            </a:r>
            <a:endParaRPr lang="en-US" dirty="0" smtClean="0"/>
          </a:p>
          <a:p>
            <a:r>
              <a:rPr lang="en-US" dirty="0" smtClean="0"/>
              <a:t>2) You will get your code for the session</a:t>
            </a:r>
          </a:p>
          <a:p>
            <a:r>
              <a:rPr lang="en-US" dirty="0" smtClean="0"/>
              <a:t>3) You put your first name only (No character or nickname)</a:t>
            </a:r>
          </a:p>
          <a:p>
            <a:r>
              <a:rPr lang="en-US" dirty="0" smtClean="0"/>
              <a:t>4) This assignment will be graded </a:t>
            </a:r>
          </a:p>
          <a:p>
            <a:r>
              <a:rPr lang="en-US" dirty="0" smtClean="0"/>
              <a:t>5) Please use your note if you needed. </a:t>
            </a:r>
          </a:p>
          <a:p>
            <a:r>
              <a:rPr lang="en-US">
                <a:hlinkClick r:id="rId3"/>
              </a:rPr>
              <a:t>https://quizizz.com/admin/quiz/5cab4ff0c54761001bb359cf/newtons-laws-of-motion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01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222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3 min 4/8/19 Monday</vt:lpstr>
      <vt:lpstr>Today Agenda</vt:lpstr>
      <vt:lpstr>Lesson outline (Chapter 2- Force)</vt:lpstr>
      <vt:lpstr>Quizizz (15 Min)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 4/8/19 Monday</dc:title>
  <dc:creator>Ahmet ilbay</dc:creator>
  <cp:lastModifiedBy>Ahmet ilbay</cp:lastModifiedBy>
  <cp:revision>6</cp:revision>
  <dcterms:created xsi:type="dcterms:W3CDTF">2006-08-16T00:00:00Z</dcterms:created>
  <dcterms:modified xsi:type="dcterms:W3CDTF">2019-04-08T13:44:28Z</dcterms:modified>
</cp:coreProperties>
</file>