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Pre-Test.pdf" TargetMode="External"/><Relationship Id="rId2" Type="http://schemas.openxmlformats.org/officeDocument/2006/relationships/hyperlink" Target="https://www.youtube.com/watch?v=CW0_S5YpYV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Energy.mp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Post%20Test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What%20is%20energy-%20Homework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r>
              <a:rPr lang="en-US" dirty="0" smtClean="0"/>
              <a:t>Warm Up 5 Minutes 1-5-17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752600"/>
            <a:ext cx="6858000" cy="3886200"/>
          </a:xfrm>
        </p:spPr>
        <p:txBody>
          <a:bodyPr>
            <a:normAutofit/>
          </a:bodyPr>
          <a:lstStyle/>
          <a:p>
            <a:r>
              <a:rPr lang="en-US" dirty="0"/>
              <a:t>1. </a:t>
            </a:r>
            <a:r>
              <a:rPr lang="en-US" dirty="0" smtClean="0"/>
              <a:t>What  </a:t>
            </a:r>
            <a:r>
              <a:rPr lang="en-US" dirty="0"/>
              <a:t>is true of the energy produced in a burning log?  </a:t>
            </a:r>
            <a:endParaRPr lang="en-US" dirty="0"/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Heat </a:t>
            </a:r>
            <a:r>
              <a:rPr lang="en-US" b="1" dirty="0">
                <a:solidFill>
                  <a:srgbClr val="FF0000"/>
                </a:solidFill>
              </a:rPr>
              <a:t>is released as total energy increases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77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Introduction  of Energy- Pre Test 15 minutes</a:t>
            </a:r>
          </a:p>
          <a:p>
            <a:r>
              <a:rPr lang="en-US" dirty="0" smtClean="0"/>
              <a:t>3) Video with the review and vocabulary 15 minutes</a:t>
            </a:r>
          </a:p>
          <a:p>
            <a:r>
              <a:rPr lang="en-US" dirty="0" smtClean="0"/>
              <a:t>4) Post Test 15 minutes </a:t>
            </a:r>
          </a:p>
          <a:p>
            <a:r>
              <a:rPr lang="en-US" dirty="0" smtClean="0"/>
              <a:t>5) Homework</a:t>
            </a:r>
          </a:p>
        </p:txBody>
      </p:sp>
    </p:spTree>
    <p:extLst>
      <p:ext uri="{BB962C8B-B14F-4D97-AF65-F5344CB8AC3E}">
        <p14:creationId xmlns:p14="http://schemas.microsoft.com/office/powerpoint/2010/main" val="84204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file"/>
              </a:rPr>
              <a:t>Pre-Test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65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Video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Video Review/ 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43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Post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4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energy? (5 questions)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11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Warm Up 5 Minutes 1-5-17</vt:lpstr>
      <vt:lpstr>Today Agenda</vt:lpstr>
      <vt:lpstr>Introduction </vt:lpstr>
      <vt:lpstr>Video </vt:lpstr>
      <vt:lpstr>Post Test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 1-5-17</dc:title>
  <dc:creator>TMSA</dc:creator>
  <cp:lastModifiedBy>TMSA</cp:lastModifiedBy>
  <cp:revision>1</cp:revision>
  <dcterms:created xsi:type="dcterms:W3CDTF">2006-08-16T00:00:00Z</dcterms:created>
  <dcterms:modified xsi:type="dcterms:W3CDTF">2017-05-01T11:24:57Z</dcterms:modified>
</cp:coreProperties>
</file>