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quizlet.com/291119669/energy-forms-and-transformations-tmsa-flash-car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liv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41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5-1-18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305800" cy="609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Explain the process in the picture. How energy conservation occurred?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0201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1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Quizlet Online Assignment 25 minutes</a:t>
            </a:r>
          </a:p>
          <a:p>
            <a:r>
              <a:rPr lang="en-US" dirty="0" smtClean="0"/>
              <a:t>3) Quizlet Live 15 minutes </a:t>
            </a:r>
          </a:p>
          <a:p>
            <a:r>
              <a:rPr lang="en-US" dirty="0" smtClean="0"/>
              <a:t>4) Homework 3 minutes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Quizlet Online Assignment 25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Quizlet.com</a:t>
            </a:r>
          </a:p>
          <a:p>
            <a:r>
              <a:rPr lang="en-US" dirty="0" smtClean="0"/>
              <a:t>Click search button my name </a:t>
            </a:r>
            <a:r>
              <a:rPr lang="en-US" dirty="0" err="1" smtClean="0"/>
              <a:t>ahmetilbay</a:t>
            </a:r>
            <a:r>
              <a:rPr lang="en-US" dirty="0" smtClean="0"/>
              <a:t> or search </a:t>
            </a:r>
            <a:r>
              <a:rPr lang="en-US" dirty="0" err="1" smtClean="0"/>
              <a:t>tmsa</a:t>
            </a:r>
            <a:r>
              <a:rPr lang="en-US" dirty="0" smtClean="0"/>
              <a:t>. 1) Learn 2) Flash Card 3) Write 4) Spell </a:t>
            </a:r>
            <a:r>
              <a:rPr lang="en-US" b="1" dirty="0" smtClean="0"/>
              <a:t>5) Test </a:t>
            </a:r>
            <a:r>
              <a:rPr lang="en-US" dirty="0" smtClean="0"/>
              <a:t>6) Match (Test will be your grade)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2" y="3733800"/>
            <a:ext cx="9248776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2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 Live- 15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www.quizlet.live</a:t>
            </a:r>
            <a:endParaRPr lang="en-US" dirty="0" smtClean="0"/>
          </a:p>
          <a:p>
            <a:r>
              <a:rPr lang="en-US" dirty="0" smtClean="0"/>
              <a:t>Wait for the code</a:t>
            </a:r>
          </a:p>
          <a:p>
            <a:r>
              <a:rPr lang="en-US" dirty="0" smtClean="0"/>
              <a:t>You can pick your own team or random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the Energy worksheet-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5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5-1-18 Tuesday</vt:lpstr>
      <vt:lpstr>Today Agenda</vt:lpstr>
      <vt:lpstr>Quizlet Online Assignment 25 minutes</vt:lpstr>
      <vt:lpstr>Quizlet Live- 15 minutes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5-1-18 Tuesday</dc:title>
  <dc:creator>ailbay</dc:creator>
  <cp:lastModifiedBy>TMSA</cp:lastModifiedBy>
  <cp:revision>4</cp:revision>
  <dcterms:created xsi:type="dcterms:W3CDTF">2006-08-16T00:00:00Z</dcterms:created>
  <dcterms:modified xsi:type="dcterms:W3CDTF">2018-05-01T15:13:51Z</dcterms:modified>
</cp:coreProperties>
</file>