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04%20Changing%20Energy%20Forms%20Advance%20Level.pdf" TargetMode="External"/><Relationship Id="rId2" Type="http://schemas.openxmlformats.org/officeDocument/2006/relationships/hyperlink" Target="Scott%20Foresman%20Science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het.colorado.edu/en/simulation/circuit-construction-kit-d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braingenie.ck12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/>
          <a:lstStyle/>
          <a:p>
            <a:r>
              <a:rPr lang="en-US" dirty="0" smtClean="0"/>
              <a:t>5-10-17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7696200" cy="4191000"/>
          </a:xfrm>
        </p:spPr>
        <p:txBody>
          <a:bodyPr/>
          <a:lstStyle/>
          <a:p>
            <a:r>
              <a:rPr lang="en-US" dirty="0" smtClean="0"/>
              <a:t>Warm Up 5-10-17</a:t>
            </a:r>
          </a:p>
          <a:p>
            <a:pPr marL="514350" indent="-514350">
              <a:buAutoNum type="arabicParenR"/>
            </a:pPr>
            <a:r>
              <a:rPr lang="en-US" dirty="0" smtClean="0"/>
              <a:t>Which </a:t>
            </a:r>
            <a:r>
              <a:rPr lang="en-US" dirty="0"/>
              <a:t>forms of energy increase as a rocket </a:t>
            </a:r>
            <a:r>
              <a:rPr lang="en-US" dirty="0" smtClean="0"/>
              <a:t>blasts off?</a:t>
            </a:r>
          </a:p>
          <a:p>
            <a:r>
              <a:rPr lang="en-US" b="1" dirty="0">
                <a:solidFill>
                  <a:srgbClr val="FF0000"/>
                </a:solidFill>
              </a:rPr>
              <a:t>kinetic and thermal energy</a:t>
            </a:r>
          </a:p>
        </p:txBody>
      </p:sp>
    </p:spTree>
    <p:extLst>
      <p:ext uri="{BB962C8B-B14F-4D97-AF65-F5344CB8AC3E}">
        <p14:creationId xmlns:p14="http://schemas.microsoft.com/office/powerpoint/2010/main" val="344556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/>
              <a:t>2</a:t>
            </a:r>
            <a:r>
              <a:rPr lang="en-US" dirty="0" smtClean="0"/>
              <a:t>) Instruction Time Electricity</a:t>
            </a:r>
          </a:p>
          <a:p>
            <a:r>
              <a:rPr lang="en-US" dirty="0" smtClean="0"/>
              <a:t>3) Classwork (Brain </a:t>
            </a:r>
            <a:r>
              <a:rPr lang="en-US" dirty="0" err="1" smtClean="0"/>
              <a:t>Geniee</a:t>
            </a:r>
            <a:r>
              <a:rPr lang="en-US" dirty="0" smtClean="0"/>
              <a:t>) </a:t>
            </a:r>
          </a:p>
          <a:p>
            <a:r>
              <a:rPr lang="en-US" dirty="0"/>
              <a:t>4</a:t>
            </a:r>
            <a:r>
              <a:rPr lang="en-US" dirty="0" smtClean="0"/>
              <a:t>) Review</a:t>
            </a:r>
          </a:p>
        </p:txBody>
      </p:sp>
    </p:spTree>
    <p:extLst>
      <p:ext uri="{BB962C8B-B14F-4D97-AF65-F5344CB8AC3E}">
        <p14:creationId xmlns:p14="http://schemas.microsoft.com/office/powerpoint/2010/main" val="321819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Article Electricity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Reading Article Normal</a:t>
            </a:r>
            <a:endParaRPr lang="en-US" dirty="0" smtClean="0"/>
          </a:p>
          <a:p>
            <a:r>
              <a:rPr lang="en-US" dirty="0" smtClean="0">
                <a:hlinkClick r:id="rId3" action="ppaction://hlinkfile"/>
              </a:rPr>
              <a:t>Reading Article Advance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7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Interactive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71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</a:t>
            </a:r>
            <a:r>
              <a:rPr lang="en-US" dirty="0" err="1" smtClean="0"/>
              <a:t>Geniee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</a:t>
            </a:r>
            <a:r>
              <a:rPr lang="en-US" dirty="0"/>
              <a:t>to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://braingenie.ck12.org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(Google </a:t>
            </a:r>
            <a:r>
              <a:rPr lang="en-US" dirty="0" err="1" smtClean="0"/>
              <a:t>braingenie</a:t>
            </a:r>
            <a:r>
              <a:rPr lang="en-US" dirty="0"/>
              <a:t> </a:t>
            </a:r>
            <a:r>
              <a:rPr lang="en-US" dirty="0" smtClean="0"/>
              <a:t>)</a:t>
            </a:r>
          </a:p>
          <a:p>
            <a:r>
              <a:rPr lang="en-US" dirty="0" smtClean="0"/>
              <a:t>Click sign in (Don’t sign in with your Gmail)</a:t>
            </a:r>
          </a:p>
          <a:p>
            <a:r>
              <a:rPr lang="en-US" dirty="0" smtClean="0"/>
              <a:t>Username; </a:t>
            </a:r>
            <a:r>
              <a:rPr lang="en-US" dirty="0" err="1" smtClean="0"/>
              <a:t>firstnametmsa</a:t>
            </a:r>
            <a:r>
              <a:rPr lang="en-US" dirty="0" smtClean="0"/>
              <a:t> (</a:t>
            </a:r>
            <a:r>
              <a:rPr lang="en-US" dirty="0" err="1" smtClean="0"/>
              <a:t>e.x</a:t>
            </a:r>
            <a:r>
              <a:rPr lang="en-US" dirty="0" smtClean="0"/>
              <a:t>; </a:t>
            </a:r>
            <a:r>
              <a:rPr lang="en-US" smtClean="0"/>
              <a:t>khansa</a:t>
            </a:r>
            <a:r>
              <a:rPr lang="en-US" smtClean="0"/>
              <a:t>tmsa</a:t>
            </a:r>
            <a:r>
              <a:rPr lang="en-US" dirty="0" smtClean="0"/>
              <a:t>)</a:t>
            </a:r>
          </a:p>
          <a:p>
            <a:r>
              <a:rPr lang="en-US" dirty="0" smtClean="0"/>
              <a:t>Password; tmsa2017 or tmsa2016</a:t>
            </a:r>
          </a:p>
          <a:p>
            <a:r>
              <a:rPr lang="en-US" dirty="0" smtClean="0"/>
              <a:t>Finish Energy Goal you have 3 days finish all these assignment. (30% effective on your grades)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42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108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5-10-17 </vt:lpstr>
      <vt:lpstr>Today Agenda</vt:lpstr>
      <vt:lpstr>Reading Article Electricity </vt:lpstr>
      <vt:lpstr>Interactive </vt:lpstr>
      <vt:lpstr>Brain Geniee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5-10-17 </dc:title>
  <dc:creator>TMSA</dc:creator>
  <cp:lastModifiedBy>TMSA</cp:lastModifiedBy>
  <cp:revision>6</cp:revision>
  <dcterms:created xsi:type="dcterms:W3CDTF">2006-08-16T00:00:00Z</dcterms:created>
  <dcterms:modified xsi:type="dcterms:W3CDTF">2017-05-10T17:03:41Z</dcterms:modified>
</cp:coreProperties>
</file>