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../3)%20Wednesday/04%20Changing%20Energy%20Forms%20Advance%20Leve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GCS%20Grade%207%20Science%20Unit%20F%20CFA%20Energy%20Study%20Guide%20Answer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raingenie.ck12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467600" cy="43434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A </a:t>
            </a:r>
            <a:r>
              <a:rPr lang="en-US" dirty="0"/>
              <a:t>cup of hot tea has a lot of kinetic energy. </a:t>
            </a:r>
            <a:r>
              <a:rPr lang="en-US" dirty="0" smtClean="0"/>
              <a:t>Where does </a:t>
            </a:r>
            <a:r>
              <a:rPr lang="en-US" dirty="0"/>
              <a:t>that kinetic energy go as the tea cools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</a:t>
            </a:r>
            <a:r>
              <a:rPr lang="en-US" b="1" dirty="0">
                <a:solidFill>
                  <a:srgbClr val="FF0000"/>
                </a:solidFill>
              </a:rPr>
              <a:t>It is transferred to the air.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3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Reading Article 10 minutes</a:t>
            </a:r>
          </a:p>
          <a:p>
            <a:r>
              <a:rPr lang="en-US" dirty="0"/>
              <a:t>3</a:t>
            </a:r>
            <a:r>
              <a:rPr lang="en-US" dirty="0" smtClean="0"/>
              <a:t>) Study Guide Review </a:t>
            </a:r>
          </a:p>
          <a:p>
            <a:r>
              <a:rPr lang="en-US" dirty="0" smtClean="0"/>
              <a:t>4)  </a:t>
            </a:r>
            <a:r>
              <a:rPr lang="en-US" dirty="0"/>
              <a:t>Brain </a:t>
            </a:r>
            <a:r>
              <a:rPr lang="en-US" dirty="0" err="1"/>
              <a:t>Geniee</a:t>
            </a:r>
            <a:r>
              <a:rPr lang="en-US" dirty="0"/>
              <a:t> (Practice)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67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 action="ppaction://hlinkfile"/>
              </a:rPr>
              <a:t>Reading Article (electricity and energy)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You are going to answer the question on a different piece of paper. There are five questions and each of them 20 points. (Please elaborate your answer)</a:t>
            </a:r>
          </a:p>
        </p:txBody>
      </p:sp>
    </p:spTree>
    <p:extLst>
      <p:ext uri="{BB962C8B-B14F-4D97-AF65-F5344CB8AC3E}">
        <p14:creationId xmlns:p14="http://schemas.microsoft.com/office/powerpoint/2010/main" val="290471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6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Nye Science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1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</a:t>
            </a:r>
            <a:r>
              <a:rPr lang="en-US" dirty="0" err="1" smtClean="0"/>
              <a:t>Geniee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</a:t>
            </a:r>
            <a:r>
              <a:rPr lang="en-US" dirty="0"/>
              <a:t>to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://braingenie.ck12.org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(Google </a:t>
            </a:r>
            <a:r>
              <a:rPr lang="en-US" dirty="0" err="1" smtClean="0"/>
              <a:t>braingenie</a:t>
            </a:r>
            <a:r>
              <a:rPr lang="en-US" dirty="0"/>
              <a:t> </a:t>
            </a:r>
            <a:r>
              <a:rPr lang="en-US" dirty="0" smtClean="0"/>
              <a:t>)</a:t>
            </a:r>
          </a:p>
          <a:p>
            <a:r>
              <a:rPr lang="en-US" dirty="0" smtClean="0"/>
              <a:t>Click sign in </a:t>
            </a:r>
            <a:endParaRPr lang="en-US" dirty="0" smtClean="0"/>
          </a:p>
          <a:p>
            <a:r>
              <a:rPr lang="en-US" dirty="0" smtClean="0"/>
              <a:t>Username</a:t>
            </a:r>
            <a:r>
              <a:rPr lang="en-US" dirty="0" smtClean="0"/>
              <a:t>; </a:t>
            </a:r>
            <a:r>
              <a:rPr lang="en-US" dirty="0" err="1" smtClean="0"/>
              <a:t>firstnametmsa</a:t>
            </a:r>
            <a:r>
              <a:rPr lang="en-US" dirty="0" smtClean="0"/>
              <a:t> (</a:t>
            </a:r>
            <a:r>
              <a:rPr lang="en-US" dirty="0" err="1" smtClean="0"/>
              <a:t>e.x</a:t>
            </a:r>
            <a:r>
              <a:rPr lang="en-US" dirty="0" smtClean="0"/>
              <a:t>; </a:t>
            </a:r>
            <a:r>
              <a:rPr lang="en-US" dirty="0" err="1" smtClean="0"/>
              <a:t>khansatmsa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Password; tmsa2017 or </a:t>
            </a:r>
            <a:r>
              <a:rPr lang="en-US" dirty="0" smtClean="0"/>
              <a:t>tmsa2016</a:t>
            </a:r>
          </a:p>
          <a:p>
            <a:r>
              <a:rPr lang="en-US" dirty="0" smtClean="0"/>
              <a:t>Click Goal and Click Energy </a:t>
            </a:r>
            <a:endParaRPr lang="en-US" dirty="0" smtClean="0"/>
          </a:p>
          <a:p>
            <a:r>
              <a:rPr lang="en-US" dirty="0" smtClean="0"/>
              <a:t>Finish Energy Goal you have </a:t>
            </a:r>
            <a:r>
              <a:rPr lang="en-US" dirty="0" smtClean="0"/>
              <a:t>2 </a:t>
            </a:r>
            <a:r>
              <a:rPr lang="en-US" dirty="0" smtClean="0"/>
              <a:t>days </a:t>
            </a:r>
            <a:r>
              <a:rPr lang="en-US" dirty="0" smtClean="0"/>
              <a:t>to finish. </a:t>
            </a:r>
            <a:r>
              <a:rPr lang="en-US" smtClean="0"/>
              <a:t>(20</a:t>
            </a:r>
            <a:r>
              <a:rPr lang="en-US" dirty="0" smtClean="0"/>
              <a:t>% effective on your grades)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6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5 minutes </vt:lpstr>
      <vt:lpstr>Today Agenda</vt:lpstr>
      <vt:lpstr>Reading Article (electricity and energy) </vt:lpstr>
      <vt:lpstr>Study Guide</vt:lpstr>
      <vt:lpstr>Bill Nye Science Energy</vt:lpstr>
      <vt:lpstr>Brain Geniee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</dc:title>
  <dc:creator>TMSA</dc:creator>
  <cp:lastModifiedBy>TMSA</cp:lastModifiedBy>
  <cp:revision>2</cp:revision>
  <dcterms:created xsi:type="dcterms:W3CDTF">2006-08-16T00:00:00Z</dcterms:created>
  <dcterms:modified xsi:type="dcterms:W3CDTF">2017-05-11T11:18:32Z</dcterms:modified>
</cp:coreProperties>
</file>