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8F7DDEC4-356A-4B3A-AD89-6F1AEA451AFC?hasLocalHost=fal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bc4a6382-9484-4057-9275-ed4f6b7e6857?hasLocalHost=fal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5 minutes 5-16-17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A painter lifts a can of paint that weighs 48</a:t>
            </a:r>
          </a:p>
          <a:p>
            <a:r>
              <a:rPr lang="en-US" dirty="0" err="1"/>
              <a:t>Newtons</a:t>
            </a:r>
            <a:r>
              <a:rPr lang="en-US" dirty="0"/>
              <a:t> a distance of 3 meters. How would </a:t>
            </a:r>
            <a:r>
              <a:rPr lang="en-US" dirty="0" smtClean="0"/>
              <a:t>you calculate </a:t>
            </a:r>
            <a:r>
              <a:rPr lang="en-US" dirty="0"/>
              <a:t>how much work he does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Answer; 48 N X 3 meter= 144 Joule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</a:p>
          <a:p>
            <a:r>
              <a:rPr lang="en-US" dirty="0" smtClean="0"/>
              <a:t>2) Video pyramids 10 minutes</a:t>
            </a:r>
          </a:p>
          <a:p>
            <a:r>
              <a:rPr lang="en-US" dirty="0" smtClean="0"/>
              <a:t>3) Simple Machine Part 1</a:t>
            </a:r>
          </a:p>
          <a:p>
            <a:r>
              <a:rPr lang="en-US" dirty="0" smtClean="0"/>
              <a:t>4) Pre-Test</a:t>
            </a:r>
          </a:p>
          <a:p>
            <a:r>
              <a:rPr lang="en-US" dirty="0" smtClean="0"/>
              <a:t>5) Video Question (Inclined Plane, </a:t>
            </a:r>
          </a:p>
          <a:p>
            <a:r>
              <a:rPr lang="en-US" dirty="0" smtClean="0"/>
              <a:t>6) Pop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Video Web Link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Simple machines were used to build the pyramids. An inclined plane was used to lift the rocks up the pyramid. A series of inclines raised the rocks higher up the pyramid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	Questions.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forces are exerted when building a large structure? How do engineers and workers manage these forces?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adaptations have people made when building </a:t>
            </a:r>
            <a:r>
              <a:rPr lang="en-US" dirty="0" smtClean="0"/>
              <a:t>homes </a:t>
            </a:r>
            <a:r>
              <a:rPr lang="en-US" dirty="0"/>
              <a:t>and establishing cities?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the ancient Egyptians make use of natural resources to build the pyramids?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simple machines were used to build the Great Pyramid of Giza? How did each machine help the builders?</a:t>
            </a:r>
          </a:p>
        </p:txBody>
      </p:sp>
    </p:spTree>
    <p:extLst>
      <p:ext uri="{BB962C8B-B14F-4D97-AF65-F5344CB8AC3E}">
        <p14:creationId xmlns:p14="http://schemas.microsoft.com/office/powerpoint/2010/main" val="10000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Wedge, Inclined Plane, Screw, Lever, Pulley, , Wheel and Axle</a:t>
            </a:r>
          </a:p>
          <a:p>
            <a:r>
              <a:rPr lang="en-US" dirty="0" smtClean="0"/>
              <a:t>2) A wedge works like a ramp, but instead of moving an object from here to there, it pushes it apart. </a:t>
            </a:r>
          </a:p>
          <a:p>
            <a:r>
              <a:rPr lang="en-US" dirty="0" smtClean="0"/>
              <a:t>3) Wedge; It can be sharp like axes, knives or shovels.</a:t>
            </a:r>
          </a:p>
          <a:p>
            <a:r>
              <a:rPr lang="en-US" dirty="0" smtClean="0"/>
              <a:t>4)The inclined plane that wraps around it, called a thread, and the wedge on the end. </a:t>
            </a:r>
          </a:p>
          <a:p>
            <a:r>
              <a:rPr lang="en-US" dirty="0" smtClean="0"/>
              <a:t>5) They increase the distance so they can put less force . Work= Force x distance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 Outside Force/ Inside Force</a:t>
            </a:r>
          </a:p>
          <a:p>
            <a:r>
              <a:rPr lang="en-US" dirty="0" smtClean="0"/>
              <a:t>7)Axe, shovel, knife</a:t>
            </a:r>
          </a:p>
          <a:p>
            <a:r>
              <a:rPr lang="en-US" dirty="0" smtClean="0"/>
              <a:t>8) If the thread is wide will be harder to turn, but if it’s narrow it will take longer to fasten</a:t>
            </a:r>
          </a:p>
          <a:p>
            <a:r>
              <a:rPr lang="en-US" dirty="0" smtClean="0"/>
              <a:t>9) A device that helps do work by either overcoming a force or changing direction of the applied force</a:t>
            </a:r>
          </a:p>
          <a:p>
            <a:r>
              <a:rPr lang="en-US" dirty="0" smtClean="0"/>
              <a:t>10) 10x40 /20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2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Simple Machine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Work, Energy, and the Simple Machine: Inclined Plane, Wedge, Screw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292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5-16-17</vt:lpstr>
      <vt:lpstr>Today Agenda</vt:lpstr>
      <vt:lpstr> Video Web Link </vt:lpstr>
      <vt:lpstr>Pre-Test Answer</vt:lpstr>
      <vt:lpstr>Pre-Test Part 2</vt:lpstr>
      <vt:lpstr>Simple Machine Part 1</vt:lpstr>
      <vt:lpstr>Classwork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</dc:title>
  <dc:creator>TMSA</dc:creator>
  <cp:lastModifiedBy>TMSA</cp:lastModifiedBy>
  <cp:revision>11</cp:revision>
  <dcterms:created xsi:type="dcterms:W3CDTF">2006-08-16T00:00:00Z</dcterms:created>
  <dcterms:modified xsi:type="dcterms:W3CDTF">2017-05-16T18:45:09Z</dcterms:modified>
</cp:coreProperties>
</file>