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k12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0648a864-3f32-474f-b736-86f2676c256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536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5-18-18 Warm Up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r>
              <a:rPr lang="en-US" dirty="0" smtClean="0"/>
              <a:t>Explain how parallel circuits work.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914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29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Chapter Quiz on </a:t>
            </a:r>
            <a:r>
              <a:rPr lang="en-US" dirty="0" err="1" smtClean="0"/>
              <a:t>Socrative</a:t>
            </a:r>
            <a:r>
              <a:rPr lang="en-US" dirty="0" smtClean="0"/>
              <a:t> 20 min</a:t>
            </a:r>
          </a:p>
          <a:p>
            <a:r>
              <a:rPr lang="en-US" dirty="0" smtClean="0"/>
              <a:t>3) CK12 content practice 10 min</a:t>
            </a:r>
          </a:p>
          <a:p>
            <a:r>
              <a:rPr lang="en-US" dirty="0" smtClean="0"/>
              <a:t>4) Kahoot 7 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6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Quiz- 20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371600"/>
            <a:ext cx="8763000" cy="5334000"/>
          </a:xfrm>
        </p:spPr>
        <p:txBody>
          <a:bodyPr/>
          <a:lstStyle/>
          <a:p>
            <a:r>
              <a:rPr lang="en-US" dirty="0" smtClean="0"/>
              <a:t>1) You are going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2) Click student login</a:t>
            </a:r>
          </a:p>
          <a:p>
            <a:r>
              <a:rPr lang="en-US" dirty="0" smtClean="0"/>
              <a:t>3) Room Name; Berkeley1/Caltech1/</a:t>
            </a:r>
            <a:r>
              <a:rPr lang="en-US" dirty="0" err="1" smtClean="0"/>
              <a:t>Umad</a:t>
            </a:r>
            <a:r>
              <a:rPr lang="en-US" dirty="0" smtClean="0"/>
              <a:t>/</a:t>
            </a:r>
            <a:r>
              <a:rPr lang="en-US" dirty="0" err="1" smtClean="0"/>
              <a:t>Texasam</a:t>
            </a:r>
            <a:r>
              <a:rPr lang="en-US" dirty="0" smtClean="0"/>
              <a:t>/</a:t>
            </a:r>
            <a:r>
              <a:rPr lang="en-US" dirty="0" err="1" smtClean="0"/>
              <a:t>Bosphorus</a:t>
            </a:r>
            <a:endParaRPr lang="en-US" dirty="0" smtClean="0"/>
          </a:p>
          <a:p>
            <a:r>
              <a:rPr lang="en-US" dirty="0" smtClean="0"/>
              <a:t>4) Your student ID same as your </a:t>
            </a:r>
            <a:r>
              <a:rPr lang="en-US" dirty="0" err="1" smtClean="0"/>
              <a:t>plicker</a:t>
            </a:r>
            <a:r>
              <a:rPr lang="en-US" dirty="0" smtClean="0"/>
              <a:t> ID</a:t>
            </a:r>
          </a:p>
          <a:p>
            <a:r>
              <a:rPr lang="en-US" dirty="0" smtClean="0"/>
              <a:t>5) 20 questions total (multiple choice/true or false and 3 short answers) </a:t>
            </a:r>
          </a:p>
          <a:p>
            <a:r>
              <a:rPr lang="en-US" dirty="0" smtClean="0"/>
              <a:t>6) Good luck (If you finish early go to Ck12 for electricity </a:t>
            </a:r>
            <a:r>
              <a:rPr lang="en-US" dirty="0" err="1" smtClean="0"/>
              <a:t>assigment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0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CK12- 10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www.ck12.org</a:t>
            </a:r>
            <a:endParaRPr lang="en-US" dirty="0" smtClean="0"/>
          </a:p>
          <a:p>
            <a:r>
              <a:rPr lang="en-US" dirty="0" smtClean="0"/>
              <a:t>2) Click sign in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Username;firstnametmsa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Password; tmsa2017</a:t>
            </a:r>
          </a:p>
          <a:p>
            <a:r>
              <a:rPr lang="en-US" dirty="0" smtClean="0"/>
              <a:t>4) You have a 3 assignment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6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Kahoot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</a:t>
            </a:r>
            <a:r>
              <a:rPr lang="en-US" dirty="0" smtClean="0">
                <a:hlinkClick r:id="rId2"/>
              </a:rPr>
              <a:t>quizId=0648a864-3f32-474f-b736-86f2676c2563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99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135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5-18-18 Warm Up 5 minutes</vt:lpstr>
      <vt:lpstr>Today Agenda</vt:lpstr>
      <vt:lpstr>Chapter Quiz- 20 min</vt:lpstr>
      <vt:lpstr>CK12- 10 MIN</vt:lpstr>
      <vt:lpstr>Kahoot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5-18-18 Warm Up 5 minutes</dc:title>
  <dc:creator>ailbay</dc:creator>
  <cp:lastModifiedBy>TMSA</cp:lastModifiedBy>
  <cp:revision>4</cp:revision>
  <dcterms:created xsi:type="dcterms:W3CDTF">2006-08-16T00:00:00Z</dcterms:created>
  <dcterms:modified xsi:type="dcterms:W3CDTF">2018-05-18T15:24:02Z</dcterms:modified>
</cp:coreProperties>
</file>