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formsofenerg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potentialenerg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kineticenerg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5-2-17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6200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/>
              <a:t>What is the definition of energy?</a:t>
            </a:r>
          </a:p>
          <a:p>
            <a:r>
              <a:rPr lang="en-US" b="1" dirty="0"/>
              <a:t>the ability to do </a:t>
            </a:r>
            <a:r>
              <a:rPr lang="en-US" b="1" dirty="0" smtClean="0"/>
              <a:t>work</a:t>
            </a:r>
          </a:p>
          <a:p>
            <a:r>
              <a:rPr lang="en-US" b="1" dirty="0" smtClean="0"/>
              <a:t>2)</a:t>
            </a:r>
            <a:r>
              <a:rPr lang="en-US" dirty="0"/>
              <a:t> </a:t>
            </a:r>
            <a:r>
              <a:rPr lang="en-US" dirty="0" smtClean="0"/>
              <a:t>3- </a:t>
            </a:r>
            <a:r>
              <a:rPr lang="en-US" dirty="0"/>
              <a:t>What is a food chain</a:t>
            </a:r>
            <a:r>
              <a:rPr lang="en-US" dirty="0" smtClean="0"/>
              <a:t>?</a:t>
            </a:r>
          </a:p>
          <a:p>
            <a:r>
              <a:rPr lang="en-US" b="1" dirty="0"/>
              <a:t>a diagram that shows how solar energy flows </a:t>
            </a:r>
            <a:r>
              <a:rPr lang="en-US" b="1" dirty="0" smtClean="0"/>
              <a:t>through producers </a:t>
            </a:r>
            <a:r>
              <a:rPr lang="en-US" b="1" dirty="0"/>
              <a:t>and </a:t>
            </a:r>
            <a:r>
              <a:rPr lang="en-US" b="1" dirty="0" smtClean="0"/>
              <a:t>consumers</a:t>
            </a:r>
          </a:p>
          <a:p>
            <a:r>
              <a:rPr lang="en-US" dirty="0" smtClean="0"/>
              <a:t>3) 5-Name </a:t>
            </a:r>
            <a:r>
              <a:rPr lang="en-US" dirty="0"/>
              <a:t>the two broad categories of energy</a:t>
            </a:r>
            <a:r>
              <a:rPr lang="en-US" dirty="0" smtClean="0"/>
              <a:t>.</a:t>
            </a:r>
          </a:p>
          <a:p>
            <a:r>
              <a:rPr lang="en-US" b="1" dirty="0"/>
              <a:t>potential and </a:t>
            </a:r>
            <a:r>
              <a:rPr lang="en-US" b="1" dirty="0" smtClean="0"/>
              <a:t>kinetic</a:t>
            </a:r>
          </a:p>
          <a:p>
            <a:r>
              <a:rPr lang="en-US" b="1" dirty="0" smtClean="0"/>
              <a:t>Answer : 2) B 4) C 5)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(Taking Notes- Energy Forms, Kinetic Energy, Potential Energy)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Brainpop</a:t>
            </a:r>
            <a:r>
              <a:rPr lang="en-US" dirty="0" smtClean="0"/>
              <a:t> Video/ Pop Quiz</a:t>
            </a:r>
          </a:p>
          <a:p>
            <a:r>
              <a:rPr lang="en-US" dirty="0" smtClean="0"/>
              <a:t>4)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 3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Energy is anything that makes matter move or change.</a:t>
            </a:r>
          </a:p>
          <a:p>
            <a:r>
              <a:rPr lang="en-US" dirty="0" smtClean="0"/>
              <a:t>2)</a:t>
            </a:r>
            <a:r>
              <a:rPr lang="en-US" dirty="0"/>
              <a:t> </a:t>
            </a:r>
            <a:r>
              <a:rPr lang="en-US" dirty="0" smtClean="0"/>
              <a:t>Kinetic </a:t>
            </a:r>
            <a:r>
              <a:rPr lang="en-US" dirty="0"/>
              <a:t>energy is the energy of objects in </a:t>
            </a:r>
            <a:r>
              <a:rPr lang="en-US" dirty="0" smtClean="0"/>
              <a:t>motion ; </a:t>
            </a:r>
            <a:r>
              <a:rPr lang="en-US" dirty="0" err="1" smtClean="0"/>
              <a:t>e.x</a:t>
            </a:r>
            <a:r>
              <a:rPr lang="en-US" dirty="0" smtClean="0"/>
              <a:t> </a:t>
            </a:r>
            <a:r>
              <a:rPr lang="en-US" b="1" dirty="0"/>
              <a:t>A ball moving through the </a:t>
            </a:r>
            <a:r>
              <a:rPr lang="en-US" b="1" dirty="0" smtClean="0"/>
              <a:t>air</a:t>
            </a:r>
          </a:p>
          <a:p>
            <a:r>
              <a:rPr lang="en-US" dirty="0" smtClean="0"/>
              <a:t>3) </a:t>
            </a:r>
            <a:r>
              <a:rPr lang="en-US" dirty="0"/>
              <a:t>Potential energy is the energy of objects at </a:t>
            </a:r>
            <a:r>
              <a:rPr lang="en-US" dirty="0" smtClean="0"/>
              <a:t>rest. It depend high and mass. </a:t>
            </a:r>
            <a:r>
              <a:rPr lang="en-US" dirty="0"/>
              <a:t> </a:t>
            </a:r>
            <a:r>
              <a:rPr lang="en-US" b="1" dirty="0"/>
              <a:t>Higher you move it </a:t>
            </a:r>
            <a:r>
              <a:rPr lang="en-US" dirty="0"/>
              <a:t>higher potential energy it will store.</a:t>
            </a:r>
            <a:r>
              <a:rPr lang="en-US" dirty="0" smtClean="0"/>
              <a:t> Potential energy is also known </a:t>
            </a:r>
            <a:r>
              <a:rPr lang="en-US" b="1" dirty="0" smtClean="0"/>
              <a:t>stored energy. </a:t>
            </a:r>
          </a:p>
        </p:txBody>
      </p:sp>
    </p:spTree>
    <p:extLst>
      <p:ext uri="{BB962C8B-B14F-4D97-AF65-F5344CB8AC3E}">
        <p14:creationId xmlns:p14="http://schemas.microsoft.com/office/powerpoint/2010/main" val="28482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 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Energy; </a:t>
            </a:r>
            <a:r>
              <a:rPr lang="en-US" dirty="0"/>
              <a:t> is </a:t>
            </a:r>
            <a:r>
              <a:rPr lang="en-US" b="1" dirty="0"/>
              <a:t>energy</a:t>
            </a:r>
            <a:r>
              <a:rPr lang="en-US" dirty="0"/>
              <a:t> stored in the bonds of </a:t>
            </a:r>
            <a:r>
              <a:rPr lang="en-US" b="1" dirty="0" smtClean="0"/>
              <a:t>chemical </a:t>
            </a:r>
            <a:r>
              <a:rPr lang="en-US" dirty="0" smtClean="0"/>
              <a:t>compounds. We wouldn’t able to move without it. </a:t>
            </a:r>
          </a:p>
          <a:p>
            <a:r>
              <a:rPr lang="en-US" dirty="0" smtClean="0"/>
              <a:t>The primary source of energy is sun. </a:t>
            </a:r>
          </a:p>
          <a:p>
            <a:r>
              <a:rPr lang="en-US" dirty="0" smtClean="0"/>
              <a:t>The wind and moving water both have mechanical energy. </a:t>
            </a:r>
          </a:p>
          <a:p>
            <a:r>
              <a:rPr lang="en-US" dirty="0" smtClean="0"/>
              <a:t>Nuclear Energy; is released by atoms fusing together or splitting apart.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and Pop quiz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2 minutes video and you have 10 minutes to finish video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 Energy 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 </a:t>
            </a:r>
            <a:r>
              <a:rPr lang="en-US" b="1" dirty="0"/>
              <a:t>A</a:t>
            </a:r>
            <a:r>
              <a:rPr lang="en-US" b="1" dirty="0" smtClean="0"/>
              <a:t>n </a:t>
            </a:r>
            <a:r>
              <a:rPr lang="en-US" b="1" dirty="0"/>
              <a:t>object have no kinetic </a:t>
            </a:r>
            <a:r>
              <a:rPr lang="en-US" b="1" dirty="0" smtClean="0"/>
              <a:t>energy when it at rest. </a:t>
            </a:r>
          </a:p>
          <a:p>
            <a:r>
              <a:rPr lang="en-US" b="1" dirty="0" smtClean="0"/>
              <a:t>2) Object has the most potential energy when it stays in higher place. Heavier object has more potential energy. </a:t>
            </a:r>
          </a:p>
          <a:p>
            <a:r>
              <a:rPr lang="en-US" b="1" dirty="0" smtClean="0"/>
              <a:t>3) Potential energy transformed into kinetic energy; when an object at rest is put into motion</a:t>
            </a:r>
          </a:p>
          <a:p>
            <a:r>
              <a:rPr lang="en-US" b="1" dirty="0" smtClean="0"/>
              <a:t>4) P.E and K.E both related to motion. </a:t>
            </a:r>
          </a:p>
          <a:p>
            <a:r>
              <a:rPr lang="en-US" b="1" dirty="0"/>
              <a:t>5) Object at high elevations have more potential energy than objects at low elevations because gravity gives objects at high elevations </a:t>
            </a:r>
            <a:r>
              <a:rPr lang="en-US" b="1" dirty="0" smtClean="0"/>
              <a:t>the potential </a:t>
            </a:r>
            <a:r>
              <a:rPr lang="en-US" b="1" dirty="0"/>
              <a:t>to fall much further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Video/ 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b="1" dirty="0"/>
              <a:t>The amount of kinetic energy an object has</a:t>
            </a:r>
          </a:p>
          <a:p>
            <a:pPr marL="0" indent="0">
              <a:buNone/>
            </a:pPr>
            <a:r>
              <a:rPr lang="en-US" b="1" dirty="0" smtClean="0"/>
              <a:t> depends on its: mass and speed (</a:t>
            </a:r>
            <a:r>
              <a:rPr lang="en-US" dirty="0"/>
              <a:t>object is directly </a:t>
            </a:r>
            <a:r>
              <a:rPr lang="en-US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mass and speed)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b="1" dirty="0"/>
              <a:t>K</a:t>
            </a:r>
            <a:r>
              <a:rPr lang="en-US" b="1" dirty="0" smtClean="0"/>
              <a:t>inetic </a:t>
            </a:r>
            <a:r>
              <a:rPr lang="en-US" b="1" dirty="0"/>
              <a:t>energy </a:t>
            </a:r>
            <a:r>
              <a:rPr lang="en-US" b="1" dirty="0" smtClean="0"/>
              <a:t>is transferred </a:t>
            </a:r>
            <a:r>
              <a:rPr lang="en-US" b="1" dirty="0"/>
              <a:t>from object</a:t>
            </a:r>
          </a:p>
          <a:p>
            <a:pPr marL="0" indent="0">
              <a:buNone/>
            </a:pPr>
            <a:r>
              <a:rPr lang="en-US" b="1" dirty="0"/>
              <a:t>to </a:t>
            </a:r>
            <a:r>
              <a:rPr lang="en-US" b="1" dirty="0" smtClean="0"/>
              <a:t>object, </a:t>
            </a:r>
            <a:r>
              <a:rPr lang="en-US" dirty="0"/>
              <a:t>When those objects </a:t>
            </a:r>
            <a:r>
              <a:rPr lang="en-US" dirty="0" smtClean="0"/>
              <a:t>collide.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/>
              <a:t>In a generator, kinetic energy is </a:t>
            </a:r>
            <a:r>
              <a:rPr lang="en-US" b="1" dirty="0" smtClean="0"/>
              <a:t>transformed into: electricity </a:t>
            </a:r>
          </a:p>
          <a:p>
            <a:pPr marL="0" indent="0">
              <a:buNone/>
            </a:pPr>
            <a:r>
              <a:rPr lang="en-US" b="1" dirty="0" smtClean="0"/>
              <a:t>4) </a:t>
            </a:r>
            <a:r>
              <a:rPr lang="en-US" b="1" dirty="0"/>
              <a:t>There is a finite amount of energy in </a:t>
            </a:r>
            <a:r>
              <a:rPr lang="en-US" b="1" dirty="0" smtClean="0"/>
              <a:t>the</a:t>
            </a:r>
          </a:p>
          <a:p>
            <a:pPr marL="0" indent="0">
              <a:buNone/>
            </a:pPr>
            <a:r>
              <a:rPr lang="en-US" b="1" dirty="0"/>
              <a:t>u</a:t>
            </a:r>
            <a:r>
              <a:rPr lang="en-US" b="1" dirty="0" smtClean="0"/>
              <a:t>niverse in other words ; </a:t>
            </a:r>
            <a:r>
              <a:rPr lang="en-US" dirty="0" smtClean="0"/>
              <a:t>There </a:t>
            </a:r>
            <a:r>
              <a:rPr lang="en-US" dirty="0"/>
              <a:t>is a limited amount of energy in the </a:t>
            </a:r>
            <a:r>
              <a:rPr lang="en-US" dirty="0" smtClean="0"/>
              <a:t>universe.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Video/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5-2-17 5 minutes</vt:lpstr>
      <vt:lpstr>Today Agenda</vt:lpstr>
      <vt:lpstr>Forms of Energy 3 min</vt:lpstr>
      <vt:lpstr>Forms of Energy 3 minutes</vt:lpstr>
      <vt:lpstr>Video and Pop quiz 10 min</vt:lpstr>
      <vt:lpstr>Potential  Energy 5 minutes </vt:lpstr>
      <vt:lpstr>Video/ Pop quiz</vt:lpstr>
      <vt:lpstr>Kinetic Energy 5 minutes</vt:lpstr>
      <vt:lpstr>Video/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5-2-17 5 minutes</dc:title>
  <dc:creator>TMSA</dc:creator>
  <cp:lastModifiedBy>TMSA</cp:lastModifiedBy>
  <cp:revision>5</cp:revision>
  <dcterms:created xsi:type="dcterms:W3CDTF">2006-08-16T00:00:00Z</dcterms:created>
  <dcterms:modified xsi:type="dcterms:W3CDTF">2017-05-02T12:46:02Z</dcterms:modified>
</cp:coreProperties>
</file>