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lay.kahoot.it/#/?quizId=3b97e74d-87d3-47f7-a34f-e0ab14f741d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57201"/>
            <a:ext cx="7772400" cy="914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Warm up 5 minutes 5-2-18 Wednesday 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19200"/>
            <a:ext cx="82296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Directions:  Determine the best match between basic types of energy and the description provided. Put the correct letter in the blank.  </a:t>
            </a:r>
          </a:p>
          <a:p>
            <a:r>
              <a:rPr lang="en-US" dirty="0"/>
              <a:t> (a) Kinetic </a:t>
            </a:r>
            <a:r>
              <a:rPr lang="en-US" dirty="0" smtClean="0"/>
              <a:t>Energy</a:t>
            </a:r>
          </a:p>
          <a:p>
            <a:r>
              <a:rPr lang="en-US" dirty="0"/>
              <a:t>(b) Potential Energy</a:t>
            </a:r>
          </a:p>
          <a:p>
            <a:r>
              <a:rPr lang="en-US" dirty="0"/>
              <a:t>(c) Both forms of </a:t>
            </a:r>
            <a:r>
              <a:rPr lang="en-US" dirty="0" smtClean="0"/>
              <a:t>Energy</a:t>
            </a:r>
          </a:p>
          <a:p>
            <a:pPr algn="l"/>
            <a:r>
              <a:rPr lang="en-US" dirty="0" smtClean="0"/>
              <a:t>_1</a:t>
            </a:r>
            <a:r>
              <a:rPr lang="en-US" dirty="0"/>
              <a:t>.  A skier at the top of the mountain						</a:t>
            </a:r>
          </a:p>
          <a:p>
            <a:pPr algn="l"/>
            <a:r>
              <a:rPr lang="en-US" dirty="0" smtClean="0"/>
              <a:t>_2</a:t>
            </a:r>
            <a:r>
              <a:rPr lang="en-US" dirty="0"/>
              <a:t>.  Gasoline in a storage tank							</a:t>
            </a:r>
          </a:p>
          <a:p>
            <a:pPr algn="l"/>
            <a:r>
              <a:rPr lang="en-US" dirty="0" smtClean="0"/>
              <a:t>_3</a:t>
            </a:r>
            <a:r>
              <a:rPr lang="en-US" dirty="0"/>
              <a:t>.  A race-care traveling at its maximum speed				</a:t>
            </a:r>
          </a:p>
          <a:p>
            <a:pPr algn="l"/>
            <a:r>
              <a:rPr lang="en-US" dirty="0" smtClean="0"/>
              <a:t>_4</a:t>
            </a:r>
            <a:r>
              <a:rPr lang="en-US" dirty="0"/>
              <a:t>.  Water flowing from a waterfall before it hits the pond below</a:t>
            </a:r>
          </a:p>
          <a:p>
            <a:pPr algn="l"/>
            <a:r>
              <a:rPr lang="en-US" dirty="0" smtClean="0"/>
              <a:t>_5</a:t>
            </a:r>
            <a:r>
              <a:rPr lang="en-US" dirty="0"/>
              <a:t>.  A spring in a pinball machine before it is </a:t>
            </a:r>
            <a:r>
              <a:rPr lang="en-US" dirty="0" smtClean="0"/>
              <a:t>released</a:t>
            </a:r>
          </a:p>
          <a:p>
            <a:pPr algn="l"/>
            <a:r>
              <a:rPr lang="en-US" dirty="0" smtClean="0"/>
              <a:t>_6</a:t>
            </a:r>
            <a:r>
              <a:rPr lang="en-US" dirty="0"/>
              <a:t>.  Burning a match</a:t>
            </a:r>
          </a:p>
          <a:p>
            <a:pPr algn="l"/>
            <a:r>
              <a:rPr lang="en-US" dirty="0" smtClean="0"/>
              <a:t>_7</a:t>
            </a:r>
            <a:r>
              <a:rPr lang="en-US" dirty="0"/>
              <a:t>.  A running refrigerator motor</a:t>
            </a:r>
          </a:p>
          <a:p>
            <a:pPr algn="l"/>
            <a:r>
              <a:rPr lang="en-US" b="1" dirty="0" smtClean="0"/>
              <a:t>Answer; 1) B 2) B 3) A 4) C 5) B 6) </a:t>
            </a:r>
            <a:r>
              <a:rPr lang="en-US" b="1" dirty="0" smtClean="0"/>
              <a:t>A </a:t>
            </a:r>
            <a:r>
              <a:rPr lang="en-US" b="1" dirty="0" smtClean="0"/>
              <a:t>7) 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55768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Flocabulary 25 minutes</a:t>
            </a:r>
          </a:p>
          <a:p>
            <a:r>
              <a:rPr lang="en-US" dirty="0" smtClean="0"/>
              <a:t>3) Kahoot 15 minutes</a:t>
            </a:r>
          </a:p>
          <a:p>
            <a:r>
              <a:rPr lang="en-US" dirty="0" smtClean="0"/>
              <a:t>4) Homework- Energy Worksheet Part 2- 3 min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54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Flocabulary 25 minutes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Fill in the blank</a:t>
            </a:r>
          </a:p>
          <a:p>
            <a:r>
              <a:rPr lang="en-US" dirty="0" smtClean="0"/>
              <a:t>Flash Card</a:t>
            </a:r>
          </a:p>
          <a:p>
            <a:r>
              <a:rPr lang="en-US" dirty="0" smtClean="0"/>
              <a:t>Read and Respond</a:t>
            </a:r>
          </a:p>
          <a:p>
            <a:r>
              <a:rPr lang="en-US" dirty="0" smtClean="0"/>
              <a:t>Quiz</a:t>
            </a:r>
          </a:p>
          <a:p>
            <a:r>
              <a:rPr lang="en-US" dirty="0" smtClean="0"/>
              <a:t>Lyric Lab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9785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Kahoot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https://play.kahoot.it/#/?</a:t>
            </a:r>
            <a:r>
              <a:rPr lang="en-US" dirty="0" smtClean="0">
                <a:hlinkClick r:id="rId2"/>
              </a:rPr>
              <a:t>quizId=3b97e74d-87d3-47f7-a34f-e0ab14f741d8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99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Homework- Energy Worksheet </a:t>
            </a:r>
            <a:r>
              <a:rPr lang="en-US"/>
              <a:t>Part </a:t>
            </a:r>
            <a:r>
              <a:rPr lang="en-US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82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84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Warm up 5 minutes 5-2-18 Wednesday </vt:lpstr>
      <vt:lpstr>Today Agenda</vt:lpstr>
      <vt:lpstr>Flocabulary 25 minutes </vt:lpstr>
      <vt:lpstr>Kahoot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5 minutes 5-2-18 Wednesday </dc:title>
  <dc:creator>ailbay</dc:creator>
  <cp:lastModifiedBy>TMSA</cp:lastModifiedBy>
  <cp:revision>6</cp:revision>
  <dcterms:created xsi:type="dcterms:W3CDTF">2006-08-16T00:00:00Z</dcterms:created>
  <dcterms:modified xsi:type="dcterms:W3CDTF">2018-05-02T12:27:08Z</dcterms:modified>
</cp:coreProperties>
</file>