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Study%20Guide%20Answer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wHcssUjXD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46037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Warm Up 5 min 5-23-18 Wednesday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066800"/>
            <a:ext cx="8763000" cy="52578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1)When </a:t>
            </a:r>
            <a:r>
              <a:rPr lang="en-US" dirty="0"/>
              <a:t>riding a roller coaster, you go up </a:t>
            </a:r>
            <a:r>
              <a:rPr lang="en-US" dirty="0" smtClean="0"/>
              <a:t>and down </a:t>
            </a:r>
            <a:r>
              <a:rPr lang="en-US" dirty="0"/>
              <a:t>many hills. When do you have </a:t>
            </a:r>
            <a:r>
              <a:rPr lang="en-US" dirty="0" smtClean="0"/>
              <a:t>the maximum potential </a:t>
            </a:r>
            <a:r>
              <a:rPr lang="en-US" dirty="0"/>
              <a:t>energy?</a:t>
            </a:r>
          </a:p>
          <a:p>
            <a:pPr algn="l"/>
            <a:r>
              <a:rPr lang="en-US" dirty="0"/>
              <a:t>A) at the top of the tallest hill</a:t>
            </a:r>
          </a:p>
          <a:p>
            <a:pPr algn="l"/>
            <a:r>
              <a:rPr lang="en-US" dirty="0"/>
              <a:t>B) as you go down each hill</a:t>
            </a:r>
          </a:p>
          <a:p>
            <a:pPr algn="l"/>
            <a:r>
              <a:rPr lang="en-US" dirty="0"/>
              <a:t>C) at the bottom of each hill</a:t>
            </a:r>
          </a:p>
          <a:p>
            <a:pPr algn="l"/>
            <a:r>
              <a:rPr lang="en-US" dirty="0"/>
              <a:t>D) as you go up each </a:t>
            </a:r>
            <a:r>
              <a:rPr lang="en-US" dirty="0" smtClean="0"/>
              <a:t>hill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Answer; A- at the top of the tallest hill</a:t>
            </a:r>
          </a:p>
          <a:p>
            <a:pPr algn="l"/>
            <a:r>
              <a:rPr lang="en-US" dirty="0" smtClean="0"/>
              <a:t>2) </a:t>
            </a:r>
            <a:r>
              <a:rPr lang="en-US" dirty="0"/>
              <a:t>The energy in a battery is _______ energy.</a:t>
            </a:r>
          </a:p>
          <a:p>
            <a:pPr algn="l"/>
            <a:r>
              <a:rPr lang="en-US" dirty="0"/>
              <a:t>A) kinetic</a:t>
            </a:r>
          </a:p>
          <a:p>
            <a:pPr algn="l"/>
            <a:r>
              <a:rPr lang="en-US" dirty="0"/>
              <a:t>B) potential</a:t>
            </a:r>
          </a:p>
          <a:p>
            <a:pPr algn="l"/>
            <a:r>
              <a:rPr lang="en-US" dirty="0"/>
              <a:t>C) mechanical</a:t>
            </a:r>
          </a:p>
          <a:p>
            <a:pPr algn="l"/>
            <a:r>
              <a:rPr lang="en-US" dirty="0"/>
              <a:t>D) </a:t>
            </a:r>
            <a:r>
              <a:rPr lang="en-US" dirty="0" smtClean="0"/>
              <a:t>Nuclear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Answer; B- Potential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49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</a:t>
            </a:r>
          </a:p>
          <a:p>
            <a:r>
              <a:rPr lang="en-US" dirty="0" smtClean="0"/>
              <a:t>2) Study Guide Review 10 min</a:t>
            </a:r>
          </a:p>
          <a:p>
            <a:r>
              <a:rPr lang="en-US" dirty="0" smtClean="0"/>
              <a:t>3) Bill Nye Science Guy 25 min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Bill Nye Science Guy 7 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92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Nye Science Guy 25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www.youtube.com/watch?v=ywHcssUjXD0</a:t>
            </a:r>
            <a:endParaRPr lang="en-US" dirty="0" smtClean="0"/>
          </a:p>
          <a:p>
            <a:r>
              <a:rPr lang="en-US" dirty="0" smtClean="0"/>
              <a:t>13 questions with 18 blanks.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13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</a:t>
            </a:r>
            <a:r>
              <a:rPr lang="en-US" dirty="0" smtClean="0"/>
              <a:t>Question about the video.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7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over the study guide for </a:t>
            </a:r>
            <a:r>
              <a:rPr lang="en-US" smtClean="0"/>
              <a:t>tomorrow test.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4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165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5 min 5-23-18 Wednesday</vt:lpstr>
      <vt:lpstr>Today Agenda</vt:lpstr>
      <vt:lpstr>Study Guide</vt:lpstr>
      <vt:lpstr>Bill Nye Science Guy 25 min</vt:lpstr>
      <vt:lpstr>Plicker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 5-23-18 Wednesday</dc:title>
  <dc:creator>ailbay</dc:creator>
  <cp:lastModifiedBy>TMSA</cp:lastModifiedBy>
  <cp:revision>2</cp:revision>
  <dcterms:created xsi:type="dcterms:W3CDTF">2006-08-16T00:00:00Z</dcterms:created>
  <dcterms:modified xsi:type="dcterms:W3CDTF">2018-05-23T11:40:36Z</dcterms:modified>
</cp:coreProperties>
</file>