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discoveryeducation.com/learn/videos/f3d45e7b-e91f-41cf-a9b6-7ea9d139dfa1?hasLocalHost=fals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k12.org/assessment/ui/?test/detail/practice/physical-science/energy-conversion-in-physical-science-practice&amp;testScoreID=590b104fda2cfe0be7725568&amp;mode=tunnel&amp;testType=practice&amp;branch=physical-science&amp;referrer=practice_details&amp;isPageView=true&amp;ep=http://www.ck12.org/physical-science/Energy-Conversion-in-Physical-Science/asmtpractice/Energy-Conversion-in-Physical-Science-Practice/?referrer=concept_details" TargetMode="External"/><Relationship Id="rId2" Type="http://schemas.openxmlformats.org/officeDocument/2006/relationships/hyperlink" Target="http://www.ck12.org/physical-science/energy-conversion-in-physical-science/rwa/Electricity-from-Trash/?referrer=concept_detail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bitesize/quiz/q30407261" TargetMode="External"/><Relationship Id="rId2" Type="http://schemas.openxmlformats.org/officeDocument/2006/relationships/hyperlink" Target="http://www.bbc.co.uk/bitesize/ks3/science/energy_electricity_forces/energy_transfer_storage/activit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 5-4-17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620000" cy="43434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What is energy?</a:t>
            </a:r>
          </a:p>
          <a:p>
            <a:r>
              <a:rPr lang="en-US" b="1" dirty="0" smtClean="0"/>
              <a:t>Ability to cause change</a:t>
            </a:r>
          </a:p>
          <a:p>
            <a:r>
              <a:rPr lang="en-US" dirty="0" smtClean="0"/>
              <a:t>2)Energy that is based on an object’s position is called</a:t>
            </a:r>
          </a:p>
          <a:p>
            <a:r>
              <a:rPr lang="en-US" b="1" dirty="0" smtClean="0"/>
              <a:t>Stored (potential) energy</a:t>
            </a:r>
          </a:p>
          <a:p>
            <a:r>
              <a:rPr lang="en-US" dirty="0" smtClean="0"/>
              <a:t>3)What is another name for energy of motion?</a:t>
            </a:r>
          </a:p>
          <a:p>
            <a:r>
              <a:rPr lang="en-US" b="1" dirty="0" smtClean="0"/>
              <a:t>Kinetic Energy</a:t>
            </a:r>
          </a:p>
          <a:p>
            <a:r>
              <a:rPr lang="en-US" dirty="0" smtClean="0"/>
              <a:t>4)What is another way to say changes into?</a:t>
            </a:r>
          </a:p>
          <a:p>
            <a:r>
              <a:rPr lang="en-US" b="1" dirty="0" smtClean="0"/>
              <a:t>Converts</a:t>
            </a:r>
          </a:p>
          <a:p>
            <a:r>
              <a:rPr lang="en-US" dirty="0" smtClean="0"/>
              <a:t>5) What is kinetic energy?</a:t>
            </a:r>
          </a:p>
          <a:p>
            <a:r>
              <a:rPr lang="en-US" b="1" dirty="0" smtClean="0"/>
              <a:t>Energy of motion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1864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2)Video </a:t>
            </a:r>
            <a:r>
              <a:rPr lang="en-US" dirty="0" smtClean="0"/>
              <a:t>5 minutes</a:t>
            </a:r>
          </a:p>
          <a:p>
            <a:r>
              <a:rPr lang="en-US" dirty="0" smtClean="0"/>
              <a:t>3) </a:t>
            </a:r>
            <a:r>
              <a:rPr lang="en-US" dirty="0"/>
              <a:t>Instruction Time 10 </a:t>
            </a:r>
            <a:r>
              <a:rPr lang="en-US" dirty="0" smtClean="0"/>
              <a:t>minutes (Ck12) </a:t>
            </a:r>
          </a:p>
          <a:p>
            <a:r>
              <a:rPr lang="en-US" dirty="0" smtClean="0"/>
              <a:t>4) Interactive Energy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405311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going to write 3 sentence summary to your science journal /piece of pape</a:t>
            </a:r>
            <a:r>
              <a:rPr lang="en-US" dirty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62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Conversion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Real Word Interaction </a:t>
            </a:r>
          </a:p>
          <a:p>
            <a:r>
              <a:rPr lang="en-US" dirty="0">
                <a:hlinkClick r:id="rId2"/>
              </a:rPr>
              <a:t>Electricity from </a:t>
            </a:r>
            <a:r>
              <a:rPr lang="en-US" dirty="0" smtClean="0">
                <a:hlinkClick r:id="rId2"/>
              </a:rPr>
              <a:t>Trash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Let’s play pinball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35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Interactive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22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115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5 minutes 5-4-17</vt:lpstr>
      <vt:lpstr>Today Agenda</vt:lpstr>
      <vt:lpstr>Video </vt:lpstr>
      <vt:lpstr>Reading </vt:lpstr>
      <vt:lpstr>Interactive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5-4-17</dc:title>
  <dc:creator>TMSA</dc:creator>
  <cp:lastModifiedBy>TMSA</cp:lastModifiedBy>
  <cp:revision>5</cp:revision>
  <dcterms:created xsi:type="dcterms:W3CDTF">2006-08-16T00:00:00Z</dcterms:created>
  <dcterms:modified xsi:type="dcterms:W3CDTF">2017-05-04T12:42:11Z</dcterms:modified>
</cp:coreProperties>
</file>