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k12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81200"/>
            <a:ext cx="7239000" cy="42672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A yoyo does </a:t>
            </a:r>
            <a:r>
              <a:rPr lang="en-US" dirty="0"/>
              <a:t>not continue to go up and </a:t>
            </a:r>
            <a:r>
              <a:rPr lang="en-US" dirty="0" smtClean="0"/>
              <a:t>down forever</a:t>
            </a:r>
            <a:r>
              <a:rPr lang="en-US" dirty="0"/>
              <a:t>. If energy is not destroyed, what causes </a:t>
            </a:r>
            <a:r>
              <a:rPr lang="en-US" dirty="0" smtClean="0"/>
              <a:t>the yoyo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dirty="0"/>
              <a:t>stop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Answer; </a:t>
            </a:r>
            <a:r>
              <a:rPr lang="en-US" dirty="0">
                <a:solidFill>
                  <a:srgbClr val="FF0000"/>
                </a:solidFill>
              </a:rPr>
              <a:t>Some energy is lost to friction</a:t>
            </a:r>
          </a:p>
        </p:txBody>
      </p:sp>
    </p:spTree>
    <p:extLst>
      <p:ext uri="{BB962C8B-B14F-4D97-AF65-F5344CB8AC3E}">
        <p14:creationId xmlns:p14="http://schemas.microsoft.com/office/powerpoint/2010/main" val="280557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Instruction Time 10 minutes</a:t>
            </a:r>
          </a:p>
          <a:p>
            <a:r>
              <a:rPr lang="en-US" dirty="0" smtClean="0"/>
              <a:t>3) CK12 /Brain </a:t>
            </a:r>
            <a:r>
              <a:rPr lang="en-US" dirty="0" err="1" smtClean="0"/>
              <a:t>Geniee</a:t>
            </a:r>
            <a:endParaRPr lang="en-US" dirty="0" smtClean="0"/>
          </a:p>
          <a:p>
            <a:r>
              <a:rPr lang="en-US" dirty="0"/>
              <a:t>4</a:t>
            </a:r>
            <a:r>
              <a:rPr lang="en-US" dirty="0" smtClean="0"/>
              <a:t>) </a:t>
            </a:r>
            <a:r>
              <a:rPr lang="en-US" dirty="0" err="1" smtClean="0"/>
              <a:t>Kahoot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24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www.ck12.org</a:t>
            </a:r>
            <a:endParaRPr lang="en-US" dirty="0" smtClean="0"/>
          </a:p>
          <a:p>
            <a:r>
              <a:rPr lang="en-US" dirty="0" smtClean="0"/>
              <a:t>Sign in </a:t>
            </a:r>
          </a:p>
          <a:p>
            <a:r>
              <a:rPr lang="en-US" dirty="0" smtClean="0"/>
              <a:t>Username; </a:t>
            </a:r>
            <a:r>
              <a:rPr lang="en-US" dirty="0" err="1" smtClean="0"/>
              <a:t>firstnametmsa</a:t>
            </a:r>
            <a:endParaRPr lang="en-US" dirty="0" smtClean="0"/>
          </a:p>
          <a:p>
            <a:r>
              <a:rPr lang="en-US" dirty="0" smtClean="0"/>
              <a:t>Password; tmsa2017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30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2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73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Warm Up 5 Minutes</vt:lpstr>
      <vt:lpstr>Today Agenda</vt:lpstr>
      <vt:lpstr>Ck12</vt:lpstr>
      <vt:lpstr>Kahoot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</dc:title>
  <dc:creator>TMSA</dc:creator>
  <cp:lastModifiedBy>TMSA</cp:lastModifiedBy>
  <cp:revision>6</cp:revision>
  <dcterms:created xsi:type="dcterms:W3CDTF">2006-08-16T00:00:00Z</dcterms:created>
  <dcterms:modified xsi:type="dcterms:W3CDTF">2017-05-05T19:15:22Z</dcterms:modified>
</cp:coreProperties>
</file>