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3 min 5/10/19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0010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six main types of simple machines?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Levers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Screws 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Wheel and Axle 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Inclined Plane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Pulley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Wedge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4" name="AutoShape 2" descr="Pull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Pulle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1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Simple Machine and Work quiz 20 min </a:t>
            </a:r>
          </a:p>
          <a:p>
            <a:r>
              <a:rPr lang="en-US" dirty="0" smtClean="0"/>
              <a:t>3) Brain Pop 20 min </a:t>
            </a:r>
          </a:p>
          <a:p>
            <a:pPr algn="ctr"/>
            <a:r>
              <a:rPr lang="en-US" dirty="0" smtClean="0"/>
              <a:t>Important Reminder</a:t>
            </a:r>
          </a:p>
          <a:p>
            <a:pPr algn="ctr"/>
            <a:r>
              <a:rPr lang="en-US" dirty="0" smtClean="0"/>
              <a:t>1) Weekly Homework due is today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Machine and Work Chapter 4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login</a:t>
            </a:r>
          </a:p>
          <a:p>
            <a:r>
              <a:rPr lang="en-US" dirty="0" smtClean="0"/>
              <a:t>3) Room Name; </a:t>
            </a:r>
            <a:r>
              <a:rPr lang="en-US" dirty="0" err="1" smtClean="0"/>
              <a:t>Gurseytmsa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Carvertmsa</a:t>
            </a:r>
            <a:r>
              <a:rPr lang="en-US" dirty="0" smtClean="0"/>
              <a:t>, </a:t>
            </a:r>
            <a:r>
              <a:rPr lang="en-US" dirty="0" err="1" smtClean="0"/>
              <a:t>Blufordtmsa</a:t>
            </a:r>
            <a:endParaRPr lang="en-US" dirty="0" smtClean="0"/>
          </a:p>
          <a:p>
            <a:r>
              <a:rPr lang="en-US" dirty="0" smtClean="0"/>
              <a:t>4) Your ID is same as your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5) When you finish go to Brain Pop for your extra point to quiz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Instructions: Each </a:t>
            </a:r>
            <a:r>
              <a:rPr lang="en-US" dirty="0"/>
              <a:t>assignment (Inclined Plane, Pulley, Levers, </a:t>
            </a:r>
            <a:r>
              <a:rPr lang="en-US" dirty="0" smtClean="0"/>
              <a:t>Wheel &amp; </a:t>
            </a:r>
            <a:r>
              <a:rPr lang="en-US" dirty="0"/>
              <a:t>Axle and Gears) contains three activities. Total 15 activity. Each section provides an extra 10 points to your quiz Grade. Thank you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you show your screen when you done so point add up to your quiz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3 min 5/10/19 Friday</vt:lpstr>
      <vt:lpstr>Today Agenda</vt:lpstr>
      <vt:lpstr>Simple Machine and Work Chapter 4 quiz </vt:lpstr>
      <vt:lpstr>Brain Pop- 20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5/10/19 Friday</dc:title>
  <dc:creator>Ahmet ilbay</dc:creator>
  <cp:lastModifiedBy>Ahmet ilbay</cp:lastModifiedBy>
  <cp:revision>1</cp:revision>
  <dcterms:created xsi:type="dcterms:W3CDTF">2006-08-16T00:00:00Z</dcterms:created>
  <dcterms:modified xsi:type="dcterms:W3CDTF">2019-05-09T11:31:04Z</dcterms:modified>
</cp:coreProperties>
</file>