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OFp8bHTN3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53657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Warm Up 3 min 5/16/19 Thursday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0678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32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1) </a:t>
            </a:r>
            <a:r>
              <a:rPr lang="en-US" dirty="0" smtClean="0"/>
              <a:t>An </a:t>
            </a:r>
            <a:r>
              <a:rPr lang="en-US" dirty="0"/>
              <a:t>electric cord and plug </a:t>
            </a:r>
            <a:r>
              <a:rPr lang="en-US" dirty="0" smtClean="0"/>
              <a:t>connects the </a:t>
            </a:r>
            <a:r>
              <a:rPr lang="en-US" dirty="0"/>
              <a:t>appliance to the outlet.</a:t>
            </a:r>
          </a:p>
          <a:p>
            <a:pPr marL="0" indent="0">
              <a:buNone/>
            </a:pPr>
            <a:r>
              <a:rPr lang="en-US" b="1" dirty="0" smtClean="0"/>
              <a:t>2) </a:t>
            </a:r>
            <a:r>
              <a:rPr lang="en-US" dirty="0"/>
              <a:t>Electric current travels in a closed loop</a:t>
            </a:r>
            <a:r>
              <a:rPr lang="en-US"/>
              <a:t>. </a:t>
            </a:r>
            <a:endParaRPr lang="en-US" smtClean="0"/>
          </a:p>
          <a:p>
            <a:pPr marL="0" indent="0">
              <a:buNone/>
            </a:pPr>
            <a:r>
              <a:rPr lang="en-US" b="1" smtClean="0"/>
              <a:t>3</a:t>
            </a:r>
            <a:r>
              <a:rPr lang="en-US" b="1" dirty="0" smtClean="0"/>
              <a:t>) </a:t>
            </a:r>
            <a:r>
              <a:rPr lang="en-US" b="1" dirty="0" err="1" smtClean="0"/>
              <a:t>Tv</a:t>
            </a:r>
            <a:r>
              <a:rPr lang="en-US" b="1" dirty="0" smtClean="0"/>
              <a:t>, computers. </a:t>
            </a:r>
            <a:r>
              <a:rPr lang="en-US" dirty="0" smtClean="0"/>
              <a:t>Electricity </a:t>
            </a:r>
            <a:r>
              <a:rPr lang="en-US" dirty="0"/>
              <a:t>can be saved</a:t>
            </a:r>
          </a:p>
          <a:p>
            <a:pPr marL="0" indent="0">
              <a:buNone/>
            </a:pPr>
            <a:r>
              <a:rPr lang="en-US" dirty="0"/>
              <a:t>by disabling this feature or unplugging </a:t>
            </a:r>
            <a:r>
              <a:rPr lang="en-US" dirty="0" smtClean="0"/>
              <a:t>the appliances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76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Lesson Outline Lesson 3 Circuits 10 min </a:t>
            </a:r>
          </a:p>
          <a:p>
            <a:r>
              <a:rPr lang="en-US" dirty="0" smtClean="0"/>
              <a:t>3) Video 5 min </a:t>
            </a:r>
          </a:p>
          <a:p>
            <a:r>
              <a:rPr lang="en-US" dirty="0" smtClean="0"/>
              <a:t>4) Chapter Quiz 20 min </a:t>
            </a:r>
          </a:p>
          <a:p>
            <a:r>
              <a:rPr lang="en-US" dirty="0" smtClean="0"/>
              <a:t>Important Reminder</a:t>
            </a:r>
          </a:p>
          <a:p>
            <a:r>
              <a:rPr lang="en-US" dirty="0" smtClean="0"/>
              <a:t>5/24/19 Unit Test</a:t>
            </a:r>
          </a:p>
          <a:p>
            <a:r>
              <a:rPr lang="en-US" dirty="0" smtClean="0"/>
              <a:t>5/31/19 Science Benchmark (Test Grade) </a:t>
            </a:r>
          </a:p>
          <a:p>
            <a:r>
              <a:rPr lang="en-US" dirty="0" smtClean="0"/>
              <a:t>Bring a cell phone for team </a:t>
            </a:r>
            <a:r>
              <a:rPr lang="en-US" b="1" u="sng" dirty="0" err="1" smtClean="0"/>
              <a:t>kahoot</a:t>
            </a:r>
            <a:r>
              <a:rPr lang="en-US" b="1" u="sng" dirty="0" smtClean="0"/>
              <a:t> </a:t>
            </a:r>
            <a:r>
              <a:rPr lang="en-US" dirty="0" smtClean="0"/>
              <a:t>per group.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9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A. Parts of an Electric Circuit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An electric circuit transforms </a:t>
            </a:r>
            <a:r>
              <a:rPr lang="en-US" b="1" u="sng" dirty="0"/>
              <a:t>electric</a:t>
            </a:r>
            <a:r>
              <a:rPr lang="en-US" dirty="0"/>
              <a:t> energy to other forms of energy.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An electric circuit contains a(n) </a:t>
            </a:r>
            <a:r>
              <a:rPr lang="en-US" b="1" u="sng" dirty="0"/>
              <a:t>energy</a:t>
            </a:r>
            <a:r>
              <a:rPr lang="en-US" dirty="0"/>
              <a:t> source.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A(n) </a:t>
            </a:r>
            <a:r>
              <a:rPr lang="en-US" b="1" u="sng" dirty="0"/>
              <a:t>battery</a:t>
            </a:r>
            <a:r>
              <a:rPr lang="en-US" dirty="0"/>
              <a:t> is often used as an energy source.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As chemicals react within a battery, the battery’s </a:t>
            </a:r>
            <a:r>
              <a:rPr lang="en-US" b="1" u="sng" dirty="0"/>
              <a:t>positive</a:t>
            </a:r>
            <a:r>
              <a:rPr lang="en-US" dirty="0"/>
              <a:t> terminal loses electrons and its </a:t>
            </a:r>
            <a:r>
              <a:rPr lang="en-US" b="1" u="sng" dirty="0"/>
              <a:t>negative</a:t>
            </a:r>
            <a:r>
              <a:rPr lang="en-US" dirty="0"/>
              <a:t> terminal gains electrons.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When the terminals are connected in a closed circuit, electrons flow from the </a:t>
            </a:r>
            <a:r>
              <a:rPr lang="en-US" b="1" u="sng" dirty="0" smtClean="0"/>
              <a:t>negative</a:t>
            </a:r>
            <a:r>
              <a:rPr lang="en-US" dirty="0" smtClean="0"/>
              <a:t> terminal </a:t>
            </a:r>
            <a:r>
              <a:rPr lang="en-US" dirty="0"/>
              <a:t>of a battery to the </a:t>
            </a:r>
            <a:r>
              <a:rPr lang="en-US" b="1" u="sng" dirty="0"/>
              <a:t>positive</a:t>
            </a:r>
            <a:r>
              <a:rPr lang="en-US" dirty="0"/>
              <a:t> terminal.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An electric circuit contains at least one electric </a:t>
            </a:r>
            <a:r>
              <a:rPr lang="en-US" b="1" u="sng" dirty="0"/>
              <a:t>device</a:t>
            </a:r>
            <a:r>
              <a:rPr lang="en-US" dirty="0"/>
              <a:t> that transforms energy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a. Within a battery, </a:t>
            </a:r>
            <a:r>
              <a:rPr lang="en-US" b="1" u="sng" dirty="0"/>
              <a:t>chemical</a:t>
            </a:r>
            <a:r>
              <a:rPr lang="en-US" dirty="0"/>
              <a:t> energy transforms into </a:t>
            </a:r>
            <a:r>
              <a:rPr lang="en-US" b="1" u="sng" dirty="0"/>
              <a:t>kinetic</a:t>
            </a:r>
            <a:r>
              <a:rPr lang="en-US" dirty="0"/>
              <a:t> energy of moving electrons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b. When the electrons flowing in a conductor </a:t>
            </a:r>
            <a:r>
              <a:rPr lang="en-US" b="1" u="sng" dirty="0"/>
              <a:t>collide</a:t>
            </a:r>
            <a:r>
              <a:rPr lang="en-US" dirty="0"/>
              <a:t> with the atoms that make up the conductor, the electrons transfer some of their </a:t>
            </a:r>
            <a:r>
              <a:rPr lang="en-US" b="1" u="sng" dirty="0"/>
              <a:t>kinetic</a:t>
            </a:r>
            <a:r>
              <a:rPr lang="en-US" dirty="0"/>
              <a:t> energy to the atoms.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An electric circuit contains </a:t>
            </a:r>
            <a:r>
              <a:rPr lang="en-US" b="1" u="sng" dirty="0"/>
              <a:t>wires</a:t>
            </a:r>
            <a:r>
              <a:rPr lang="en-US" dirty="0"/>
              <a:t> that connect its components.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Wires that connect components of a circuit have </a:t>
            </a:r>
            <a:r>
              <a:rPr lang="en-US" b="1" u="sng" dirty="0"/>
              <a:t>low</a:t>
            </a:r>
            <a:r>
              <a:rPr lang="en-US" dirty="0"/>
              <a:t> electric resistance.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Only a small amount of electric energy is transformed into </a:t>
            </a:r>
            <a:r>
              <a:rPr lang="en-US" b="1" u="sng" dirty="0"/>
              <a:t>thermal</a:t>
            </a:r>
            <a:r>
              <a:rPr lang="en-US" dirty="0"/>
              <a:t> energy by wires, which means that more energy is available for useful devices in the circuit.</a:t>
            </a:r>
          </a:p>
        </p:txBody>
      </p:sp>
    </p:spTree>
    <p:extLst>
      <p:ext uri="{BB962C8B-B14F-4D97-AF65-F5344CB8AC3E}">
        <p14:creationId xmlns:p14="http://schemas.microsoft.com/office/powerpoint/2010/main" val="295196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B. Series and Parallel Circuits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A(n) </a:t>
            </a:r>
            <a:r>
              <a:rPr lang="en-US" b="1" i="1" u="sng" dirty="0"/>
              <a:t>series</a:t>
            </a:r>
            <a:r>
              <a:rPr lang="en-US" dirty="0"/>
              <a:t> circuit is an electric circuit that has only one closed path for an electric current to follow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a. Because there is only one path, when a series circuit is </a:t>
            </a:r>
            <a:r>
              <a:rPr lang="en-US" b="1" u="sng" dirty="0"/>
              <a:t>open</a:t>
            </a:r>
            <a:r>
              <a:rPr lang="en-US" dirty="0"/>
              <a:t>, all </a:t>
            </a:r>
            <a:r>
              <a:rPr lang="en-US" b="1" u="sng" dirty="0"/>
              <a:t>devices</a:t>
            </a:r>
            <a:r>
              <a:rPr lang="en-US" dirty="0"/>
              <a:t> turn off.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Adding devices to a series circuit adds </a:t>
            </a:r>
            <a:r>
              <a:rPr lang="en-US" b="1" u="sng" dirty="0"/>
              <a:t>resistance</a:t>
            </a:r>
            <a:r>
              <a:rPr lang="en-US" dirty="0"/>
              <a:t> to the circuit and </a:t>
            </a:r>
            <a:r>
              <a:rPr lang="en-US" b="1" u="sng" dirty="0"/>
              <a:t>decreases</a:t>
            </a:r>
            <a:r>
              <a:rPr lang="en-US" dirty="0"/>
              <a:t> the current in the circuit.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A(n) </a:t>
            </a:r>
            <a:r>
              <a:rPr lang="en-US" b="1" u="sng" dirty="0"/>
              <a:t>parallel</a:t>
            </a:r>
            <a:r>
              <a:rPr lang="en-US" dirty="0"/>
              <a:t> circuit is an electric circuit that has more than one closed path for an electric current to follow.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Most circuits in homes are </a:t>
            </a:r>
            <a:r>
              <a:rPr lang="en-US" b="1" u="sng" dirty="0"/>
              <a:t>parallel</a:t>
            </a:r>
            <a:r>
              <a:rPr lang="en-US" dirty="0"/>
              <a:t> circuits.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In a parallel circuit, each </a:t>
            </a:r>
            <a:r>
              <a:rPr lang="en-US" b="1" u="sng" dirty="0"/>
              <a:t>device</a:t>
            </a:r>
            <a:r>
              <a:rPr lang="en-US" dirty="0"/>
              <a:t> has its own path, or </a:t>
            </a:r>
            <a:r>
              <a:rPr lang="en-US" b="1" u="sng" dirty="0"/>
              <a:t>branch</a:t>
            </a:r>
            <a:r>
              <a:rPr lang="en-US" dirty="0"/>
              <a:t>, that connects it to the source.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If you </a:t>
            </a:r>
            <a:r>
              <a:rPr lang="en-US" b="1" u="sng" dirty="0"/>
              <a:t>open</a:t>
            </a:r>
            <a:r>
              <a:rPr lang="en-US" dirty="0"/>
              <a:t> one branch of a parallel circuit, current continues through other branches.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en-US" dirty="0"/>
              <a:t>. Adding devices and branches to a parallel circuit </a:t>
            </a:r>
            <a:r>
              <a:rPr lang="en-US" b="1" u="sng" dirty="0"/>
              <a:t>increases</a:t>
            </a:r>
            <a:r>
              <a:rPr lang="en-US" dirty="0"/>
              <a:t> the total electric current through the </a:t>
            </a:r>
            <a:r>
              <a:rPr lang="en-US" b="1" u="sng" dirty="0"/>
              <a:t>battery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493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C. Electric Circuits in the Home 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dirty="0" smtClean="0"/>
              <a:t>Electric </a:t>
            </a:r>
            <a:r>
              <a:rPr lang="en-US" dirty="0"/>
              <a:t>energy is generated at large </a:t>
            </a:r>
            <a:r>
              <a:rPr lang="en-US" b="1" u="sng" dirty="0"/>
              <a:t>power plants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 Before </a:t>
            </a:r>
            <a:r>
              <a:rPr lang="en-US" dirty="0"/>
              <a:t>entering your house through a main </a:t>
            </a:r>
            <a:r>
              <a:rPr lang="en-US" b="1" u="sng" dirty="0"/>
              <a:t>wire</a:t>
            </a:r>
            <a:r>
              <a:rPr lang="en-US" dirty="0"/>
              <a:t>, the main wire passes through a(n) </a:t>
            </a:r>
            <a:r>
              <a:rPr lang="en-US" b="1" u="sng" dirty="0"/>
              <a:t>electric meter</a:t>
            </a:r>
            <a:r>
              <a:rPr lang="en-US" dirty="0"/>
              <a:t>, which measures the </a:t>
            </a:r>
            <a:r>
              <a:rPr lang="en-US" b="1" u="sng" dirty="0"/>
              <a:t>electric energy </a:t>
            </a:r>
            <a:r>
              <a:rPr lang="en-US" dirty="0"/>
              <a:t>used in your home.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b="1" u="sng" dirty="0"/>
              <a:t>Fuses</a:t>
            </a:r>
            <a:r>
              <a:rPr lang="en-US" dirty="0"/>
              <a:t> and circuit </a:t>
            </a:r>
            <a:r>
              <a:rPr lang="en-US" b="1" u="sng" dirty="0"/>
              <a:t>breakers</a:t>
            </a:r>
            <a:r>
              <a:rPr lang="en-US" dirty="0"/>
              <a:t> are safety devices that keep the </a:t>
            </a:r>
            <a:r>
              <a:rPr lang="en-US" b="1" u="sng" dirty="0"/>
              <a:t>current</a:t>
            </a:r>
            <a:r>
              <a:rPr lang="en-US" dirty="0"/>
              <a:t> in a circuit from becoming too high.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A(n) </a:t>
            </a:r>
            <a:r>
              <a:rPr lang="en-US" b="1" u="sng" dirty="0"/>
              <a:t>GFCI</a:t>
            </a:r>
            <a:r>
              <a:rPr lang="en-US" dirty="0"/>
              <a:t> is a safety device in an electric outlet that opens a circuit to stop current flow, which can help protect you from electric </a:t>
            </a:r>
            <a:r>
              <a:rPr lang="en-US" b="1" u="sng" dirty="0"/>
              <a:t>shock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</a:t>
            </a:r>
            <a:r>
              <a:rPr lang="en-US" b="1" dirty="0"/>
              <a:t>. Electric Safety 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dirty="0" smtClean="0"/>
              <a:t>An </a:t>
            </a:r>
            <a:r>
              <a:rPr lang="en-US" dirty="0"/>
              <a:t>electric shock occurs when a(n) </a:t>
            </a:r>
            <a:r>
              <a:rPr lang="en-US" b="1" u="sng" dirty="0"/>
              <a:t>electric current </a:t>
            </a:r>
            <a:r>
              <a:rPr lang="en-US" dirty="0"/>
              <a:t>passes through the </a:t>
            </a:r>
            <a:r>
              <a:rPr lang="en-US" b="1" u="sng" dirty="0"/>
              <a:t>human body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Ways to protect yourself from electric shock include staying away from </a:t>
            </a:r>
            <a:r>
              <a:rPr lang="en-US" b="1" u="sng" dirty="0"/>
              <a:t>water</a:t>
            </a:r>
            <a:r>
              <a:rPr lang="en-US" dirty="0"/>
              <a:t> while using electric devices, avoiding using </a:t>
            </a:r>
            <a:r>
              <a:rPr lang="en-US" b="1" u="sng" dirty="0"/>
              <a:t>extension</a:t>
            </a:r>
            <a:r>
              <a:rPr lang="en-US" dirty="0"/>
              <a:t> cords, and not contacting electric power </a:t>
            </a:r>
            <a:r>
              <a:rPr lang="en-US" b="1" u="sng" dirty="0"/>
              <a:t>lines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76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(Electric Circuits)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www.youtube.com/watch?v=HOFp8bHTN30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17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Quiz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2) Room Name; </a:t>
            </a:r>
            <a:r>
              <a:rPr lang="en-US" dirty="0" err="1" smtClean="0"/>
              <a:t>Blufordtmsa</a:t>
            </a:r>
            <a:r>
              <a:rPr lang="en-US" dirty="0" smtClean="0"/>
              <a:t>, </a:t>
            </a:r>
            <a:r>
              <a:rPr lang="en-US" dirty="0" err="1" smtClean="0"/>
              <a:t>Darwintmsa</a:t>
            </a:r>
            <a:r>
              <a:rPr lang="en-US" dirty="0" smtClean="0"/>
              <a:t>, </a:t>
            </a:r>
            <a:r>
              <a:rPr lang="en-US" dirty="0" err="1" smtClean="0"/>
              <a:t>Gurseytmsa</a:t>
            </a:r>
            <a:r>
              <a:rPr lang="en-US" dirty="0" smtClean="0"/>
              <a:t>, </a:t>
            </a:r>
            <a:r>
              <a:rPr lang="en-US" dirty="0" err="1" smtClean="0"/>
              <a:t>Mcnairtmsa</a:t>
            </a:r>
            <a:r>
              <a:rPr lang="en-US" dirty="0" smtClean="0"/>
              <a:t>, </a:t>
            </a:r>
            <a:r>
              <a:rPr lang="en-US" dirty="0" err="1" smtClean="0"/>
              <a:t>Carvertmsa</a:t>
            </a:r>
            <a:endParaRPr lang="en-US" dirty="0" smtClean="0"/>
          </a:p>
          <a:p>
            <a:r>
              <a:rPr lang="en-US" dirty="0" smtClean="0"/>
              <a:t>3) Your ID is same as your </a:t>
            </a:r>
            <a:r>
              <a:rPr lang="en-US" dirty="0" err="1" smtClean="0"/>
              <a:t>plicker</a:t>
            </a:r>
            <a:r>
              <a:rPr lang="en-US" dirty="0" smtClean="0"/>
              <a:t> number</a:t>
            </a:r>
          </a:p>
          <a:p>
            <a:r>
              <a:rPr lang="en-US" dirty="0" smtClean="0"/>
              <a:t>4) Good luck 20 min 20 questions. </a:t>
            </a:r>
          </a:p>
          <a:p>
            <a:r>
              <a:rPr lang="en-US" dirty="0" smtClean="0"/>
              <a:t>Retake available only my tutoring section which is Saturday Academy. Thank you.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16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691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Warm Up 3 min 5/16/19 Thursday</vt:lpstr>
      <vt:lpstr>Warm Up Answer</vt:lpstr>
      <vt:lpstr>Today Agenda</vt:lpstr>
      <vt:lpstr>PowerPoint Presentation</vt:lpstr>
      <vt:lpstr>PowerPoint Presentation</vt:lpstr>
      <vt:lpstr>PowerPoint Presentation</vt:lpstr>
      <vt:lpstr>Video (Electric Circuits) </vt:lpstr>
      <vt:lpstr>Chapter Quiz 20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 5/16/19 Thursday</dc:title>
  <dc:creator>Ahmet ilbay</dc:creator>
  <cp:lastModifiedBy>Ahmet ilbay</cp:lastModifiedBy>
  <cp:revision>6</cp:revision>
  <dcterms:created xsi:type="dcterms:W3CDTF">2006-08-16T00:00:00Z</dcterms:created>
  <dcterms:modified xsi:type="dcterms:W3CDTF">2019-05-16T11:53:42Z</dcterms:modified>
</cp:coreProperties>
</file>