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YXLtfwZFI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ba950882-cc20-4fdb-88ec-ba7e7f10f2c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60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3 min 5/17/19 Friday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76400"/>
            <a:ext cx="7315200" cy="4267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the two types of circuits?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Parallel and Series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6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Bill Nye Science Guy Electricity 25 min</a:t>
            </a:r>
          </a:p>
          <a:p>
            <a:r>
              <a:rPr lang="en-US" dirty="0" smtClean="0"/>
              <a:t>3) Team </a:t>
            </a:r>
            <a:r>
              <a:rPr lang="en-US" dirty="0" err="1" smtClean="0"/>
              <a:t>Kahoot</a:t>
            </a:r>
            <a:r>
              <a:rPr lang="en-US" dirty="0" smtClean="0"/>
              <a:t> 15 min </a:t>
            </a:r>
            <a:r>
              <a:rPr lang="en-US" dirty="0" smtClean="0"/>
              <a:t>(Please put your first name for the group name)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Nye Science </a:t>
            </a:r>
            <a:r>
              <a:rPr lang="en-US" smtClean="0"/>
              <a:t>Guy- Electricity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Fill in the blanks while you are watching the video </a:t>
            </a:r>
          </a:p>
          <a:p>
            <a:pPr marL="0" indent="0">
              <a:buNone/>
            </a:pPr>
            <a:endParaRPr lang="en-US" dirty="0">
              <a:hlinkClick r:id=""/>
            </a:endParaRPr>
          </a:p>
          <a:p>
            <a:r>
              <a:rPr lang="en-US" dirty="0">
                <a:hlinkClick r:id="rId2"/>
              </a:rPr>
              <a:t>https://www.youtube.com/watch?v=PYXLtfwZFIs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/>
              <a:t>1) Stay</a:t>
            </a:r>
          </a:p>
          <a:p>
            <a:r>
              <a:rPr lang="en-US" dirty="0" smtClean="0"/>
              <a:t>2) lightning </a:t>
            </a:r>
          </a:p>
          <a:p>
            <a:r>
              <a:rPr lang="en-US" dirty="0" smtClean="0"/>
              <a:t>3) build up</a:t>
            </a:r>
          </a:p>
          <a:p>
            <a:r>
              <a:rPr lang="en-US" dirty="0" smtClean="0"/>
              <a:t>4) attract</a:t>
            </a:r>
          </a:p>
          <a:p>
            <a:r>
              <a:rPr lang="en-US" dirty="0" smtClean="0"/>
              <a:t>5) They attract</a:t>
            </a:r>
          </a:p>
          <a:p>
            <a:r>
              <a:rPr lang="en-US" dirty="0" smtClean="0"/>
              <a:t>6) The hairs have the same charge so they repel</a:t>
            </a:r>
          </a:p>
          <a:p>
            <a:r>
              <a:rPr lang="en-US" dirty="0" smtClean="0"/>
              <a:t>7) static cling</a:t>
            </a:r>
          </a:p>
          <a:p>
            <a:r>
              <a:rPr lang="en-US" dirty="0" smtClean="0"/>
              <a:t>8) discharge</a:t>
            </a:r>
          </a:p>
          <a:p>
            <a:r>
              <a:rPr lang="en-US" dirty="0" smtClean="0"/>
              <a:t>9) water pipe</a:t>
            </a:r>
          </a:p>
          <a:p>
            <a:r>
              <a:rPr lang="en-US" dirty="0" smtClean="0"/>
              <a:t>10) Earth</a:t>
            </a:r>
          </a:p>
          <a:p>
            <a:r>
              <a:rPr lang="en-US" dirty="0" smtClean="0"/>
              <a:t>11) Ground wire, ground</a:t>
            </a:r>
          </a:p>
          <a:p>
            <a:r>
              <a:rPr lang="en-US" dirty="0" smtClean="0"/>
              <a:t>12) amber</a:t>
            </a:r>
          </a:p>
          <a:p>
            <a:r>
              <a:rPr lang="en-US" dirty="0" smtClean="0"/>
              <a:t>13) electron</a:t>
            </a:r>
          </a:p>
          <a:p>
            <a:r>
              <a:rPr lang="en-US" dirty="0" smtClean="0"/>
              <a:t>14) lightning rods, ground</a:t>
            </a:r>
          </a:p>
          <a:p>
            <a:r>
              <a:rPr lang="en-US" dirty="0" smtClean="0"/>
              <a:t>15) Car</a:t>
            </a:r>
          </a:p>
          <a:p>
            <a:r>
              <a:rPr lang="en-US" dirty="0" smtClean="0"/>
              <a:t>16) stay in one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1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</a:t>
            </a:r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(Please put your first name for the group </a:t>
            </a:r>
            <a:r>
              <a:rPr lang="en-US" dirty="0" smtClean="0"/>
              <a:t>name) other wise </a:t>
            </a:r>
            <a:r>
              <a:rPr lang="en-US" smtClean="0"/>
              <a:t>no credit.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Place team 25+ yesterday quiz, 2</a:t>
            </a:r>
            <a:r>
              <a:rPr lang="en-US" baseline="30000" dirty="0" smtClean="0"/>
              <a:t>nd</a:t>
            </a:r>
            <a:r>
              <a:rPr lang="en-US" dirty="0" smtClean="0"/>
              <a:t> Place 20+ and 3</a:t>
            </a:r>
            <a:r>
              <a:rPr lang="en-US" baseline="30000" dirty="0" smtClean="0"/>
              <a:t>rd</a:t>
            </a:r>
            <a:r>
              <a:rPr lang="en-US" dirty="0" smtClean="0"/>
              <a:t> Place team 15+ points.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://play.kahoot.it/#/?quizId=ba950882-cc20-4fdb-88ec-ba7e7f10f2c7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1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185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3 min 5/17/19 Friday </vt:lpstr>
      <vt:lpstr>Today Agenda</vt:lpstr>
      <vt:lpstr>Bill Nye Science Guy- Electricity</vt:lpstr>
      <vt:lpstr>Answer Key </vt:lpstr>
      <vt:lpstr>Team 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5/17/19 Friday </dc:title>
  <dc:creator>Ahmet ilbay</dc:creator>
  <cp:lastModifiedBy>Ahmet ilbay</cp:lastModifiedBy>
  <cp:revision>13</cp:revision>
  <dcterms:created xsi:type="dcterms:W3CDTF">2006-08-16T00:00:00Z</dcterms:created>
  <dcterms:modified xsi:type="dcterms:W3CDTF">2019-05-17T14:23:54Z</dcterms:modified>
</cp:coreProperties>
</file>