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Lesson%20Outline%201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X7T-QYTPho" TargetMode="External"/><Relationship Id="rId2" Type="http://schemas.openxmlformats.org/officeDocument/2006/relationships/hyperlink" Target="https://www.brainpop.com/science/energy/formsofenerg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4Rxb-3jIqQ" TargetMode="External"/><Relationship Id="rId4" Type="http://schemas.openxmlformats.org/officeDocument/2006/relationships/hyperlink" Target="https://www.youtube.com/watch?v=SYpJS3D6vo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3 min 5/1/19 </a:t>
            </a:r>
            <a:r>
              <a:rPr lang="en-US" dirty="0" err="1" smtClean="0"/>
              <a:t>Wednes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534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8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Lesson Outline (Lesson 1-2) 15 min </a:t>
            </a:r>
          </a:p>
          <a:p>
            <a:r>
              <a:rPr lang="en-US" dirty="0" smtClean="0"/>
              <a:t>2) Content Practice (Carver) 15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Lesson Outline (Lesson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Lesson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A. Changes Between Forms of Energy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 microwave oven changes electrical energy to </a:t>
            </a:r>
            <a:r>
              <a:rPr lang="en-US" b="1" u="sng" dirty="0"/>
              <a:t>radiant</a:t>
            </a:r>
            <a:r>
              <a:rPr lang="en-US" dirty="0"/>
              <a:t> energy.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changes from electrical energy to radiant energy to thermal energy are energy </a:t>
            </a:r>
            <a:r>
              <a:rPr lang="en-US" b="1" u="sng" dirty="0"/>
              <a:t>transformations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 Changes Between Kinetic and Potential Energy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When you throw a ball upward, the ball has its greatest speed and the most </a:t>
            </a:r>
            <a:r>
              <a:rPr lang="en-US" b="1" dirty="0"/>
              <a:t>kinetic</a:t>
            </a:r>
            <a:r>
              <a:rPr lang="en-US" dirty="0"/>
              <a:t> energy when it first leaves your hand.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As the ball reaches its highest point, the ball gains its greatest </a:t>
            </a:r>
            <a:r>
              <a:rPr lang="en-US" b="1" u="sng" dirty="0"/>
              <a:t>potential</a:t>
            </a:r>
            <a:r>
              <a:rPr lang="en-US" dirty="0"/>
              <a:t> energy.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As the ball moves downward, </a:t>
            </a:r>
            <a:r>
              <a:rPr lang="en-US" b="1" u="sng" dirty="0"/>
              <a:t>potential</a:t>
            </a:r>
            <a:r>
              <a:rPr lang="en-US" dirty="0"/>
              <a:t> energy decreases and </a:t>
            </a:r>
            <a:r>
              <a:rPr lang="en-US" b="1" u="sng" dirty="0"/>
              <a:t>kinetic</a:t>
            </a:r>
            <a:r>
              <a:rPr lang="en-US" dirty="0"/>
              <a:t> energy increases.</a:t>
            </a:r>
          </a:p>
        </p:txBody>
      </p:sp>
    </p:spTree>
    <p:extLst>
      <p:ext uri="{BB962C8B-B14F-4D97-AF65-F5344CB8AC3E}">
        <p14:creationId xmlns:p14="http://schemas.microsoft.com/office/powerpoint/2010/main" val="1738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C. The Law of Conservation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2202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According to </a:t>
            </a:r>
            <a:r>
              <a:rPr lang="en-US" sz="2400" dirty="0" smtClean="0"/>
              <a:t>the “ </a:t>
            </a:r>
            <a:r>
              <a:rPr lang="en-US" sz="2400" b="1" u="sng" dirty="0"/>
              <a:t>law of conservation of </a:t>
            </a:r>
            <a:r>
              <a:rPr lang="en-US" sz="2400" b="1" u="sng" dirty="0" smtClean="0"/>
              <a:t>energy “</a:t>
            </a:r>
            <a:r>
              <a:rPr lang="en-US" sz="2400" dirty="0" smtClean="0"/>
              <a:t>, </a:t>
            </a:r>
            <a:r>
              <a:rPr lang="en-US" sz="2400" dirty="0"/>
              <a:t>energy can be transformed from one form into another or transferred from one region to another, but energy cannot be created or destroyed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2. </a:t>
            </a:r>
            <a:r>
              <a:rPr lang="en-US" sz="2400" b="1" u="sng" dirty="0"/>
              <a:t>Friction</a:t>
            </a:r>
            <a:r>
              <a:rPr lang="en-US" sz="2400" dirty="0"/>
              <a:t> is a force that resists the sliding of one surface over another.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. There is always some </a:t>
            </a:r>
            <a:r>
              <a:rPr lang="en-US" sz="2400" b="1" u="sng" dirty="0"/>
              <a:t>friction</a:t>
            </a:r>
            <a:r>
              <a:rPr lang="en-US" sz="2400" dirty="0"/>
              <a:t> between any surfaces that are in contact with each other.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</a:t>
            </a:r>
            <a:r>
              <a:rPr lang="en-US" sz="2400" dirty="0"/>
              <a:t>. As you pedal a bicycle, you do </a:t>
            </a:r>
            <a:r>
              <a:rPr lang="en-US" sz="2400" b="1" u="sng" dirty="0"/>
              <a:t>work</a:t>
            </a:r>
            <a:r>
              <a:rPr lang="en-US" sz="2400" dirty="0"/>
              <a:t> and transfer </a:t>
            </a:r>
            <a:r>
              <a:rPr lang="en-US" sz="2400" b="1" u="sng" dirty="0"/>
              <a:t>energy</a:t>
            </a:r>
            <a:r>
              <a:rPr lang="en-US" sz="2400" dirty="0"/>
              <a:t> to the bicycle.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</a:t>
            </a:r>
            <a:r>
              <a:rPr lang="en-US" sz="2400" dirty="0"/>
              <a:t>. Because of </a:t>
            </a:r>
            <a:r>
              <a:rPr lang="en-US" sz="2400" b="1" u="sng" dirty="0"/>
              <a:t>friction</a:t>
            </a:r>
            <a:r>
              <a:rPr lang="en-US" sz="2400" dirty="0"/>
              <a:t> between moving parts of a bicycle, some of the work you do changes to </a:t>
            </a:r>
            <a:r>
              <a:rPr lang="en-US" sz="2400" b="1" u="sng" dirty="0"/>
              <a:t>thermal</a:t>
            </a:r>
            <a:r>
              <a:rPr lang="en-US" sz="2400" dirty="0"/>
              <a:t> energy.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</a:t>
            </a:r>
            <a:r>
              <a:rPr lang="en-US" sz="2400" dirty="0"/>
              <a:t>. One way to reduce friction is to apply a(n) </a:t>
            </a:r>
            <a:r>
              <a:rPr lang="en-US" sz="2400" b="1" u="sng" dirty="0"/>
              <a:t>lubricant</a:t>
            </a:r>
            <a:r>
              <a:rPr lang="en-US" sz="2400" dirty="0"/>
              <a:t> to surfaces that rub against each other.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</a:t>
            </a:r>
            <a:r>
              <a:rPr lang="en-US" sz="2400" dirty="0"/>
              <a:t>. When you apply brakes on a bicycle, the bicycle’s </a:t>
            </a:r>
            <a:r>
              <a:rPr lang="en-US" sz="2400" b="1" u="sng" dirty="0"/>
              <a:t>mechanical</a:t>
            </a:r>
            <a:r>
              <a:rPr lang="en-US" sz="2400" dirty="0"/>
              <a:t> energy is not destroyed; instead, the bicycle’s </a:t>
            </a:r>
            <a:r>
              <a:rPr lang="en-US" sz="2400" b="1" u="sng" dirty="0"/>
              <a:t>mechanical</a:t>
            </a:r>
            <a:r>
              <a:rPr lang="en-US" sz="2400" dirty="0"/>
              <a:t> energy is transformed into thermal energy. The </a:t>
            </a:r>
            <a:r>
              <a:rPr lang="en-US" sz="2400" b="1" u="sng" dirty="0"/>
              <a:t>total</a:t>
            </a:r>
            <a:r>
              <a:rPr lang="en-US" sz="2400" dirty="0"/>
              <a:t> amount of energy remains the same.</a:t>
            </a:r>
          </a:p>
        </p:txBody>
      </p:sp>
    </p:spTree>
    <p:extLst>
      <p:ext uri="{BB962C8B-B14F-4D97-AF65-F5344CB8AC3E}">
        <p14:creationId xmlns:p14="http://schemas.microsoft.com/office/powerpoint/2010/main" val="21087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Using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You use </a:t>
            </a:r>
            <a:r>
              <a:rPr lang="en-US" b="1" u="sng" dirty="0"/>
              <a:t>thermal</a:t>
            </a:r>
            <a:r>
              <a:rPr lang="en-US" dirty="0"/>
              <a:t> energy for cooking and heating.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Gas stoves and furnaces change </a:t>
            </a:r>
            <a:r>
              <a:rPr lang="en-US" b="1" u="sng" dirty="0"/>
              <a:t>chemical</a:t>
            </a:r>
            <a:r>
              <a:rPr lang="en-US" dirty="0"/>
              <a:t> energy from natural gas into thermal energy.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During photosynthesis, plants transform </a:t>
            </a:r>
            <a:r>
              <a:rPr lang="en-US" b="1" u="sng" dirty="0"/>
              <a:t>radiant</a:t>
            </a:r>
            <a:r>
              <a:rPr lang="en-US" dirty="0"/>
              <a:t> energy from the Sun into chemical energy stored in food.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Your body changes the chemical energy stored in food into </a:t>
            </a:r>
            <a:r>
              <a:rPr lang="en-US" b="1" u="sng" dirty="0"/>
              <a:t>kinetic</a:t>
            </a:r>
            <a:r>
              <a:rPr lang="en-US" dirty="0"/>
              <a:t> energy as you move and into </a:t>
            </a:r>
            <a:r>
              <a:rPr lang="en-US" b="1" u="sng" dirty="0"/>
              <a:t>thermal</a:t>
            </a:r>
            <a:r>
              <a:rPr lang="en-US" dirty="0"/>
              <a:t> energy, which keeps your body temperature high.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A television transforms </a:t>
            </a:r>
            <a:r>
              <a:rPr lang="en-US" b="1" u="sng" dirty="0"/>
              <a:t>electrical</a:t>
            </a:r>
            <a:r>
              <a:rPr lang="en-US" dirty="0"/>
              <a:t> energy into sound energy and </a:t>
            </a:r>
            <a:r>
              <a:rPr lang="en-US" b="1" u="sng" dirty="0"/>
              <a:t>radiant</a:t>
            </a:r>
            <a:r>
              <a:rPr lang="en-US" dirty="0"/>
              <a:t> energy</a:t>
            </a:r>
          </a:p>
        </p:txBody>
      </p:sp>
    </p:spTree>
    <p:extLst>
      <p:ext uri="{BB962C8B-B14F-4D97-AF65-F5344CB8AC3E}">
        <p14:creationId xmlns:p14="http://schemas.microsoft.com/office/powerpoint/2010/main" val="9836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Using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6. Many devices you use every day are powered by </a:t>
            </a:r>
            <a:r>
              <a:rPr lang="en-US" b="1" u="sng" dirty="0"/>
              <a:t>electrical</a:t>
            </a:r>
            <a:r>
              <a:rPr lang="en-US" dirty="0"/>
              <a:t> energy from electrical power plants.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With battery-powered devices, </a:t>
            </a:r>
            <a:r>
              <a:rPr lang="en-US" b="1" u="sng" dirty="0"/>
              <a:t>chemical</a:t>
            </a:r>
            <a:r>
              <a:rPr lang="en-US" dirty="0"/>
              <a:t> energy is transformed into electrical energy for power.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When energy changes form, some </a:t>
            </a:r>
            <a:r>
              <a:rPr lang="en-US" b="1" u="sng" dirty="0"/>
              <a:t>thermal</a:t>
            </a:r>
            <a:r>
              <a:rPr lang="en-US" dirty="0"/>
              <a:t> energy is always released. Scientists often refer to this energy that cannot be used as </a:t>
            </a:r>
            <a:r>
              <a:rPr lang="en-US" b="1" u="sng" dirty="0"/>
              <a:t>waste</a:t>
            </a:r>
            <a:r>
              <a:rPr lang="en-US" dirty="0"/>
              <a:t> energy.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Cars transform most of the chemical energy in gasoline into </a:t>
            </a:r>
            <a:r>
              <a:rPr lang="en-US" b="1" u="sng" dirty="0"/>
              <a:t>waste</a:t>
            </a:r>
            <a:r>
              <a:rPr lang="en-US" dirty="0"/>
              <a:t> energy.</a:t>
            </a:r>
          </a:p>
        </p:txBody>
      </p:sp>
    </p:spTree>
    <p:extLst>
      <p:ext uri="{BB962C8B-B14F-4D97-AF65-F5344CB8AC3E}">
        <p14:creationId xmlns:p14="http://schemas.microsoft.com/office/powerpoint/2010/main" val="378755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https://www.brainpop.com/science/energy/formsofenergy/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www.youtube.com/watch?v=FX7T-QYTPho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www.youtube.com/watch?v=SYpJS3D6vo0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5"/>
              </a:rPr>
              <a:t>https://www.youtube.com/watch?v=O4Rxb-3jIqQ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527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3 min 5/1/19 Wednes</vt:lpstr>
      <vt:lpstr>Today Agenda</vt:lpstr>
      <vt:lpstr>Lesson Outline (Lesson 1) </vt:lpstr>
      <vt:lpstr>Lesson Outline Lesson 2</vt:lpstr>
      <vt:lpstr>C. The Law of Conservation of Energy</vt:lpstr>
      <vt:lpstr>D. Using Energy</vt:lpstr>
      <vt:lpstr>D. Using Energy</vt:lpstr>
      <vt:lpstr>Video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5/1/19 Wednes</dc:title>
  <dc:creator>Ahmet ilbay</dc:creator>
  <cp:lastModifiedBy>Ahmet ilbay</cp:lastModifiedBy>
  <cp:revision>6</cp:revision>
  <dcterms:created xsi:type="dcterms:W3CDTF">2006-08-16T00:00:00Z</dcterms:created>
  <dcterms:modified xsi:type="dcterms:W3CDTF">2019-05-01T19:08:23Z</dcterms:modified>
</cp:coreProperties>
</file>