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r>
              <a:rPr lang="en-US" smtClean="0"/>
              <a:t>5/20/19 Monday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Unit Vocabulary Review 20 min (Quizlet.com)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Live 20 min (Extra credit point for the Unit Test)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1) Unit Test 5/24/19 (No retake) </a:t>
            </a:r>
          </a:p>
          <a:p>
            <a:pPr algn="ctr"/>
            <a:r>
              <a:rPr lang="en-US" dirty="0" smtClean="0"/>
              <a:t>2) Science Benchmark 5/28 Tuesday (Test Grade)- Retake is available throughout the week (5/31)</a:t>
            </a:r>
          </a:p>
        </p:txBody>
      </p:sp>
    </p:spTree>
    <p:extLst>
      <p:ext uri="{BB962C8B-B14F-4D97-AF65-F5344CB8AC3E}">
        <p14:creationId xmlns:p14="http://schemas.microsoft.com/office/powerpoint/2010/main" val="392867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quarter participation Grade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 Monday through Friday you will receive a participation grade for each day (20 points)</a:t>
            </a:r>
          </a:p>
          <a:p>
            <a:r>
              <a:rPr lang="en-US" dirty="0" smtClean="0"/>
              <a:t>If you are talkative , distractive and off task you will 0 credit everyday. </a:t>
            </a:r>
          </a:p>
          <a:p>
            <a:r>
              <a:rPr lang="en-US" dirty="0" smtClean="0"/>
              <a:t>Grade due 5/31 Friday for this quarter.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4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2) Search </a:t>
            </a:r>
            <a:r>
              <a:rPr lang="en-US" b="1" dirty="0"/>
              <a:t>UNIT </a:t>
            </a:r>
            <a:r>
              <a:rPr lang="en-US" b="1" dirty="0" smtClean="0"/>
              <a:t>ENERGY-TMSA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3) You will study flashcard, learn and take the vocabulary quiz and show me your score.</a:t>
            </a:r>
          </a:p>
          <a:p>
            <a:r>
              <a:rPr lang="en-US" b="1" dirty="0" smtClean="0"/>
              <a:t>4) You have 20 min in total.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952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Quizlet.live</a:t>
            </a:r>
            <a:r>
              <a:rPr lang="en-US" dirty="0" smtClean="0"/>
              <a:t>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an opportunity as a whole team get extra point for the unit test.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team who had the most win 25 point extra the unit test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team 20 points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team 15 points. </a:t>
            </a:r>
          </a:p>
          <a:p>
            <a:r>
              <a:rPr lang="en-US" dirty="0" smtClean="0"/>
              <a:t>Good luck.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8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TODAY AGENDA 5/20/19 Monday </vt:lpstr>
      <vt:lpstr>4th quarter participation Grade </vt:lpstr>
      <vt:lpstr>Unit Vocabulary Review</vt:lpstr>
      <vt:lpstr>Quizlet.live- 20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</dc:title>
  <dc:creator>Ahmet ilbay</dc:creator>
  <cp:lastModifiedBy>Ahmet ilbay</cp:lastModifiedBy>
  <cp:revision>10</cp:revision>
  <dcterms:created xsi:type="dcterms:W3CDTF">2006-08-16T00:00:00Z</dcterms:created>
  <dcterms:modified xsi:type="dcterms:W3CDTF">2019-05-20T12:28:31Z</dcterms:modified>
</cp:coreProperties>
</file>