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locabulary.com/unit/energ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 5/21/19 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1) </a:t>
            </a:r>
            <a:r>
              <a:rPr lang="en-US" dirty="0" err="1" smtClean="0"/>
              <a:t>Flocabulary</a:t>
            </a:r>
            <a:r>
              <a:rPr lang="en-US" dirty="0" smtClean="0"/>
              <a:t> Video and Fill in the Blank 10 min </a:t>
            </a:r>
          </a:p>
          <a:p>
            <a:r>
              <a:rPr lang="en-US" dirty="0" smtClean="0"/>
              <a:t>2) Quick Review 10 min 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Plicker</a:t>
            </a:r>
            <a:r>
              <a:rPr lang="en-US" dirty="0" smtClean="0"/>
              <a:t> 23 min- Review Chapter 3 Energy </a:t>
            </a:r>
          </a:p>
          <a:p>
            <a:pPr algn="ctr"/>
            <a:r>
              <a:rPr lang="en-US" dirty="0"/>
              <a:t>Important Reminder</a:t>
            </a:r>
          </a:p>
          <a:p>
            <a:pPr algn="ctr"/>
            <a:r>
              <a:rPr lang="en-US" dirty="0"/>
              <a:t>1) Unit Test 5/24/19 (No retake) </a:t>
            </a:r>
          </a:p>
          <a:p>
            <a:pPr algn="ctr"/>
            <a:r>
              <a:rPr lang="en-US" dirty="0"/>
              <a:t>2) Science Benchmark 5/28 Tuesday (Test Grade)- Retake is available throughout the week (5/31)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158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Flocabulary</a:t>
            </a:r>
            <a:r>
              <a:rPr lang="en-US" dirty="0" smtClean="0"/>
              <a:t>-Energy- 20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Chapter 3 Review</a:t>
            </a:r>
          </a:p>
          <a:p>
            <a:r>
              <a:rPr lang="en-US" dirty="0" smtClean="0"/>
              <a:t>Fill in the blank and use this as a notes for the </a:t>
            </a:r>
            <a:r>
              <a:rPr lang="en-US" dirty="0" err="1" smtClean="0"/>
              <a:t>plicker</a:t>
            </a:r>
            <a:endParaRPr lang="en-US" dirty="0" smtClean="0"/>
          </a:p>
          <a:p>
            <a:r>
              <a:rPr lang="en-US" dirty="0" smtClean="0"/>
              <a:t>Take notes during the </a:t>
            </a:r>
            <a:r>
              <a:rPr lang="en-US" dirty="0" err="1" smtClean="0"/>
              <a:t>plicker</a:t>
            </a:r>
            <a:r>
              <a:rPr lang="en-US" dirty="0" smtClean="0"/>
              <a:t> is </a:t>
            </a:r>
            <a:r>
              <a:rPr lang="en-US" smtClean="0"/>
              <a:t>strongly recommend </a:t>
            </a:r>
            <a:endParaRPr lang="en-US" dirty="0" smtClean="0"/>
          </a:p>
          <a:p>
            <a:r>
              <a:rPr lang="en-US" dirty="0">
                <a:hlinkClick r:id="rId2"/>
              </a:rPr>
              <a:t>https://www.flocabulary.com/unit/energy/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665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r>
              <a:rPr lang="en-US" dirty="0" smtClean="0"/>
              <a:t> 20 min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29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94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Today Agenda 5/21/19 Tuesday</vt:lpstr>
      <vt:lpstr>Flocabulary-Energy- 20 min </vt:lpstr>
      <vt:lpstr>Plicker 20 min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 Agenda 5/21/19 Tuesday</dc:title>
  <dc:creator>Ahmet ilbay</dc:creator>
  <cp:lastModifiedBy>Ahmet ilbay</cp:lastModifiedBy>
  <cp:revision>3</cp:revision>
  <dcterms:created xsi:type="dcterms:W3CDTF">2006-08-16T00:00:00Z</dcterms:created>
  <dcterms:modified xsi:type="dcterms:W3CDTF">2019-05-20T12:16:36Z</dcterms:modified>
</cp:coreProperties>
</file>