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simple-machin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5/22/19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Flocabulary</a:t>
            </a:r>
            <a:r>
              <a:rPr lang="en-US" dirty="0" smtClean="0"/>
              <a:t> Video and Fill in the Blank 10 min </a:t>
            </a:r>
          </a:p>
          <a:p>
            <a:r>
              <a:rPr lang="en-US" dirty="0" smtClean="0"/>
              <a:t>2) Quick Review 10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23 min- Review Chapter 4 Simple Machine and Work </a:t>
            </a:r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1) Unit Test 5/24/19 (No retake) </a:t>
            </a:r>
          </a:p>
          <a:p>
            <a:pPr algn="ctr"/>
            <a:r>
              <a:rPr lang="en-US" dirty="0"/>
              <a:t>2) Science Benchmark 5/28 Tuesday (Test Grade)- Retake is available throughout the week (5/31)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8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Flocabulary</a:t>
            </a:r>
            <a:r>
              <a:rPr lang="en-US" dirty="0" smtClean="0"/>
              <a:t>-Simple Machine and Work 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4 Review</a:t>
            </a:r>
          </a:p>
          <a:p>
            <a:r>
              <a:rPr lang="en-US" dirty="0" smtClean="0"/>
              <a:t>Fill in the blank and use this as a notes for the </a:t>
            </a:r>
            <a:r>
              <a:rPr lang="en-US" dirty="0" err="1" smtClean="0"/>
              <a:t>plicker</a:t>
            </a:r>
            <a:endParaRPr lang="en-US" dirty="0" smtClean="0"/>
          </a:p>
          <a:p>
            <a:r>
              <a:rPr lang="en-US" dirty="0" smtClean="0"/>
              <a:t>Take notes during the </a:t>
            </a:r>
            <a:r>
              <a:rPr lang="en-US" dirty="0" err="1" smtClean="0"/>
              <a:t>plicker</a:t>
            </a:r>
            <a:r>
              <a:rPr lang="en-US" dirty="0" smtClean="0"/>
              <a:t> is strongly recommend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https://www.flocabulary.com/unit/simple-machines/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6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Today Agenda 5/22/19 Wednesday</vt:lpstr>
      <vt:lpstr>Flocabulary-Simple Machine and Work - 20 min 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 5/22/19 Wednesday</dc:title>
  <dc:creator>Ahmet ilbay</dc:creator>
  <cp:lastModifiedBy>Ahmet ilbay</cp:lastModifiedBy>
  <cp:revision>4</cp:revision>
  <dcterms:created xsi:type="dcterms:W3CDTF">2006-08-16T00:00:00Z</dcterms:created>
  <dcterms:modified xsi:type="dcterms:W3CDTF">2019-05-20T12:18:27Z</dcterms:modified>
</cp:coreProperties>
</file>