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ocabulary.com/unit/circuits/" TargetMode="External"/><Relationship Id="rId2" Type="http://schemas.openxmlformats.org/officeDocument/2006/relationships/hyperlink" Target="https://www.flocabulary.com/unit/current-electricit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</a:t>
            </a:r>
            <a:r>
              <a:rPr lang="en-US" dirty="0" smtClean="0"/>
              <a:t>5/23/19 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1) </a:t>
            </a:r>
            <a:r>
              <a:rPr lang="en-US" dirty="0" err="1" smtClean="0"/>
              <a:t>Flocabulary</a:t>
            </a:r>
            <a:r>
              <a:rPr lang="en-US" dirty="0" smtClean="0"/>
              <a:t> Video and Fill in the Blank 10 min </a:t>
            </a:r>
          </a:p>
          <a:p>
            <a:r>
              <a:rPr lang="en-US" dirty="0" smtClean="0"/>
              <a:t>2) Quick Review 10 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Plicker</a:t>
            </a:r>
            <a:r>
              <a:rPr lang="en-US" dirty="0" smtClean="0"/>
              <a:t> 23 min- Review </a:t>
            </a:r>
            <a:r>
              <a:rPr lang="en-US" dirty="0" smtClean="0"/>
              <a:t>Chapter 5 Electricity </a:t>
            </a:r>
            <a:endParaRPr lang="en-US" dirty="0" smtClean="0"/>
          </a:p>
          <a:p>
            <a:pPr algn="ctr"/>
            <a:r>
              <a:rPr lang="en-US" dirty="0"/>
              <a:t>Important Reminder</a:t>
            </a:r>
          </a:p>
          <a:p>
            <a:pPr algn="ctr"/>
            <a:r>
              <a:rPr lang="en-US" dirty="0"/>
              <a:t>1) Unit Test 5/24/19 (No retake) </a:t>
            </a:r>
          </a:p>
          <a:p>
            <a:pPr algn="ctr"/>
            <a:r>
              <a:rPr lang="en-US" dirty="0"/>
              <a:t>2) Science Benchmark 5/28 Tuesday (Test Grade)- Retake is available throughout the week (5/31)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23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Flocabulary</a:t>
            </a:r>
            <a:r>
              <a:rPr lang="en-US" dirty="0" smtClean="0"/>
              <a:t>- </a:t>
            </a:r>
            <a:r>
              <a:rPr lang="en-US" dirty="0" err="1" smtClean="0"/>
              <a:t>Electiricity</a:t>
            </a:r>
            <a:r>
              <a:rPr lang="en-US" dirty="0" smtClean="0"/>
              <a:t> - </a:t>
            </a:r>
            <a:r>
              <a:rPr lang="en-US" dirty="0" smtClean="0"/>
              <a:t>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5 </a:t>
            </a:r>
            <a:r>
              <a:rPr lang="en-US" dirty="0" smtClean="0"/>
              <a:t>Review</a:t>
            </a:r>
          </a:p>
          <a:p>
            <a:r>
              <a:rPr lang="en-US" dirty="0" smtClean="0"/>
              <a:t>Fill in the blank and use this as a notes for the </a:t>
            </a:r>
            <a:r>
              <a:rPr lang="en-US" dirty="0" err="1" smtClean="0"/>
              <a:t>plicker</a:t>
            </a:r>
            <a:endParaRPr lang="en-US" dirty="0" smtClean="0"/>
          </a:p>
          <a:p>
            <a:r>
              <a:rPr lang="en-US" dirty="0" smtClean="0"/>
              <a:t>Take notes during the </a:t>
            </a:r>
            <a:r>
              <a:rPr lang="en-US" dirty="0" err="1" smtClean="0"/>
              <a:t>plicker</a:t>
            </a:r>
            <a:r>
              <a:rPr lang="en-US" dirty="0" smtClean="0"/>
              <a:t> is strongly recommend 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https://www.flocabulary.com/unit/current-electricity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https://www.flocabulary.com/unit/circuits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242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r>
              <a:rPr lang="en-US" dirty="0" smtClean="0"/>
              <a:t>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16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Today Agenda 5/23/19 Thursday</vt:lpstr>
      <vt:lpstr>Flocabulary- Electiricity - 20 min </vt:lpstr>
      <vt:lpstr>Plicker 20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 Agenda 5/23/19 Thursday</dc:title>
  <dc:creator>Ahmet ilbay</dc:creator>
  <cp:lastModifiedBy>Ahmet ilbay</cp:lastModifiedBy>
  <cp:revision>2</cp:revision>
  <dcterms:created xsi:type="dcterms:W3CDTF">2006-08-16T00:00:00Z</dcterms:created>
  <dcterms:modified xsi:type="dcterms:W3CDTF">2019-05-20T12:21:48Z</dcterms:modified>
</cp:coreProperties>
</file>