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Agenda- </a:t>
            </a:r>
            <a:r>
              <a:rPr lang="en-US" dirty="0" smtClean="0"/>
              <a:t>5/28/19 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NC Final Science 7</a:t>
            </a:r>
            <a:r>
              <a:rPr lang="en-US" baseline="30000" dirty="0" smtClean="0"/>
              <a:t>th</a:t>
            </a:r>
            <a:r>
              <a:rPr lang="en-US" dirty="0" smtClean="0"/>
              <a:t> Grade 2018-2019 </a:t>
            </a:r>
            <a:r>
              <a:rPr lang="en-US" dirty="0" smtClean="0"/>
              <a:t>43 </a:t>
            </a:r>
            <a:r>
              <a:rPr lang="en-US" dirty="0" smtClean="0"/>
              <a:t>min </a:t>
            </a:r>
          </a:p>
          <a:p>
            <a:pPr marL="514350" indent="-514350">
              <a:buAutoNum type="arabicParenR"/>
            </a:pPr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Click student login </a:t>
            </a:r>
          </a:p>
          <a:p>
            <a:pPr marL="514350" indent="-514350">
              <a:buAutoNum type="arabicParenR"/>
            </a:pPr>
            <a:r>
              <a:rPr lang="en-US" dirty="0" smtClean="0"/>
              <a:t>Room Name </a:t>
            </a:r>
            <a:r>
              <a:rPr lang="en-US" dirty="0" err="1" smtClean="0"/>
              <a:t>Gurseytmsa</a:t>
            </a:r>
            <a:r>
              <a:rPr lang="en-US" dirty="0" smtClean="0"/>
              <a:t>, </a:t>
            </a:r>
            <a:r>
              <a:rPr lang="en-US" dirty="0" err="1" smtClean="0"/>
              <a:t>Mcnairtmsa</a:t>
            </a:r>
            <a:r>
              <a:rPr lang="en-US" dirty="0" smtClean="0"/>
              <a:t>, </a:t>
            </a:r>
            <a:r>
              <a:rPr lang="en-US" dirty="0" err="1" smtClean="0"/>
              <a:t>Darwintmsa</a:t>
            </a:r>
            <a:r>
              <a:rPr lang="en-US" dirty="0" smtClean="0"/>
              <a:t>, </a:t>
            </a:r>
            <a:r>
              <a:rPr lang="en-US" dirty="0" err="1" smtClean="0"/>
              <a:t>Carvertmsa</a:t>
            </a:r>
            <a:r>
              <a:rPr lang="en-US" dirty="0" smtClean="0"/>
              <a:t>, </a:t>
            </a:r>
            <a:r>
              <a:rPr lang="en-US" dirty="0" err="1" smtClean="0"/>
              <a:t>Blufordtmsa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You have </a:t>
            </a:r>
            <a:r>
              <a:rPr lang="en-US" dirty="0" smtClean="0"/>
              <a:t>35 </a:t>
            </a:r>
            <a:r>
              <a:rPr lang="en-US" dirty="0" smtClean="0"/>
              <a:t>questions in 43 min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No </a:t>
            </a:r>
            <a:r>
              <a:rPr lang="en-US" dirty="0" smtClean="0"/>
              <a:t>notes/ no searching for the answer or teacher help. Good luck. (consequences will be 0 on your the test grade)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Today is the last two grade you will receive science benchmark (test grade) and 4</a:t>
            </a:r>
            <a:r>
              <a:rPr lang="en-US" baseline="30000" dirty="0" smtClean="0"/>
              <a:t>th</a:t>
            </a:r>
            <a:r>
              <a:rPr lang="en-US" dirty="0" smtClean="0"/>
              <a:t> quarter participation grade. </a:t>
            </a:r>
          </a:p>
          <a:p>
            <a:pPr marL="514350" indent="-514350">
              <a:buAutoNum type="arabicParenR"/>
            </a:pPr>
            <a:r>
              <a:rPr lang="en-US" dirty="0" smtClean="0"/>
              <a:t>Starting from tomorrow you can bring your electronical   devices with your headphones . No instruction no grade whatsoever. Thank you.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9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Today Agenda- 5/28/19 Tuesday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Agenda- 5/28/19 Tuesday</dc:title>
  <dc:creator>Ahmet ilbay</dc:creator>
  <cp:lastModifiedBy>Ahmet ilbay</cp:lastModifiedBy>
  <cp:revision>1</cp:revision>
  <dcterms:created xsi:type="dcterms:W3CDTF">2006-08-16T00:00:00Z</dcterms:created>
  <dcterms:modified xsi:type="dcterms:W3CDTF">2019-05-28T11:27:59Z</dcterms:modified>
</cp:coreProperties>
</file>