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828800"/>
            <a:ext cx="6705600" cy="38100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You are going to take your NC FINAL 7</a:t>
            </a:r>
            <a:r>
              <a:rPr lang="en-US" baseline="30000" dirty="0" smtClean="0"/>
              <a:t>th</a:t>
            </a:r>
            <a:r>
              <a:rPr lang="en-US" dirty="0" smtClean="0"/>
              <a:t> Grade Science </a:t>
            </a:r>
          </a:p>
          <a:p>
            <a:r>
              <a:rPr lang="en-US" dirty="0" smtClean="0"/>
              <a:t>21 questions. (multiple choice)</a:t>
            </a:r>
          </a:p>
          <a:p>
            <a:r>
              <a:rPr lang="en-US" dirty="0" smtClean="0"/>
              <a:t>2) You have </a:t>
            </a:r>
            <a:r>
              <a:rPr lang="en-US" smtClean="0"/>
              <a:t>45 </a:t>
            </a:r>
            <a:r>
              <a:rPr lang="en-US" smtClean="0"/>
              <a:t>minutes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231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Today Agenda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 Agenda</dc:title>
  <dc:creator>TMSA</dc:creator>
  <cp:lastModifiedBy>TMSA</cp:lastModifiedBy>
  <cp:revision>5</cp:revision>
  <dcterms:created xsi:type="dcterms:W3CDTF">2006-08-16T00:00:00Z</dcterms:created>
  <dcterms:modified xsi:type="dcterms:W3CDTF">2018-05-22T18:22:53Z</dcterms:modified>
</cp:coreProperties>
</file>