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Jt00-vMXi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612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 3 minutes 6/5/18 Tuesday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543800" cy="4800600"/>
          </a:xfrm>
        </p:spPr>
        <p:txBody>
          <a:bodyPr/>
          <a:lstStyle/>
          <a:p>
            <a:r>
              <a:rPr lang="en-US" dirty="0" smtClean="0"/>
              <a:t>   Write the name of the documentary we will watch today on Planet Earth.</a:t>
            </a:r>
          </a:p>
          <a:p>
            <a:r>
              <a:rPr lang="en-US" dirty="0" smtClean="0"/>
              <a:t>Answer;</a:t>
            </a:r>
          </a:p>
          <a:p>
            <a:pPr marL="514350" indent="-514350">
              <a:buAutoNum type="arabicParenR"/>
            </a:pPr>
            <a:r>
              <a:rPr lang="en-US" dirty="0" smtClean="0"/>
              <a:t>Mountains </a:t>
            </a:r>
            <a:r>
              <a:rPr lang="en-US" dirty="0" smtClean="0"/>
              <a:t>and freshwater.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5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Documentary Planet Earth Series 44 minutes</a:t>
            </a:r>
          </a:p>
          <a:p>
            <a:r>
              <a:rPr lang="en-US" dirty="0" smtClean="0"/>
              <a:t>3) Classwork –Video Worksheet (will be graded)</a:t>
            </a:r>
          </a:p>
          <a:p>
            <a:r>
              <a:rPr lang="en-US" dirty="0" smtClean="0"/>
              <a:t>4) Kahoot or </a:t>
            </a:r>
            <a:r>
              <a:rPr lang="en-US" dirty="0" err="1" smtClean="0"/>
              <a:t>Plicker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0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From Pole to Pole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Mountains</a:t>
            </a:r>
          </a:p>
          <a:p>
            <a:r>
              <a:rPr lang="en-US" dirty="0" smtClean="0"/>
              <a:t>Fresh Water</a:t>
            </a:r>
          </a:p>
          <a:p>
            <a:r>
              <a:rPr lang="en-US" dirty="0" smtClean="0"/>
              <a:t>Caves</a:t>
            </a:r>
          </a:p>
          <a:p>
            <a:r>
              <a:rPr lang="en-US" dirty="0" smtClean="0"/>
              <a:t>Deserts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 or </a:t>
            </a:r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minutes 6/5/18 Tuesday</vt:lpstr>
      <vt:lpstr>Today Agenda</vt:lpstr>
      <vt:lpstr>Planet Earth</vt:lpstr>
      <vt:lpstr>Kahoot or 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6/4/18 MONDAY </dc:title>
  <dc:creator>ailbay</dc:creator>
  <cp:lastModifiedBy>TMSA</cp:lastModifiedBy>
  <cp:revision>5</cp:revision>
  <dcterms:created xsi:type="dcterms:W3CDTF">2006-08-16T00:00:00Z</dcterms:created>
  <dcterms:modified xsi:type="dcterms:W3CDTF">2018-06-05T17:43:32Z</dcterms:modified>
</cp:coreProperties>
</file>