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.ilbay-my_classroom_expecatations__and_procedures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sz="5400" dirty="0" smtClean="0"/>
              <a:t>WARM UP 5 MINUTES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6962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Write three rules/ </a:t>
            </a:r>
            <a:r>
              <a:rPr lang="en-US" dirty="0" smtClean="0"/>
              <a:t>expectations </a:t>
            </a:r>
            <a:r>
              <a:rPr lang="en-US" dirty="0" smtClean="0"/>
              <a:t>and write the consequences.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;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Raise your hand to speak or move.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Do not use inappropriate language.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Follow directions the first time </a:t>
            </a:r>
            <a:r>
              <a:rPr lang="en-US" dirty="0" smtClean="0"/>
              <a:t>given.</a:t>
            </a:r>
          </a:p>
          <a:p>
            <a:pPr>
              <a:defRPr/>
            </a:pPr>
            <a:r>
              <a:rPr lang="en-US" b="1" dirty="0" smtClean="0"/>
              <a:t>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Reminder and verbal warning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Conference with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Isolation and discipline 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PARENT CONTACT/Office referral</a:t>
            </a:r>
          </a:p>
          <a:p>
            <a:pPr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26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minutes</a:t>
            </a:r>
          </a:p>
          <a:p>
            <a:r>
              <a:rPr lang="en-US" dirty="0" smtClean="0"/>
              <a:t>2) Procedures in science classroom 20 minutes </a:t>
            </a:r>
          </a:p>
          <a:p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Plickers</a:t>
            </a:r>
            <a:r>
              <a:rPr lang="en-US" dirty="0" smtClean="0"/>
              <a:t> 15 minutes</a:t>
            </a:r>
          </a:p>
          <a:p>
            <a:r>
              <a:rPr lang="en-US" dirty="0" smtClean="0"/>
              <a:t>4) </a:t>
            </a:r>
            <a:r>
              <a:rPr lang="en-US" dirty="0"/>
              <a:t>Online recourse introduction </a:t>
            </a:r>
            <a:r>
              <a:rPr lang="en-US" dirty="0" smtClean="0"/>
              <a:t>5 </a:t>
            </a:r>
            <a:r>
              <a:rPr lang="en-US" dirty="0"/>
              <a:t>minutes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Classroom Procedures.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McGraw-Hill Online version </a:t>
            </a:r>
          </a:p>
          <a:p>
            <a:r>
              <a:rPr lang="en-US" dirty="0" smtClean="0"/>
              <a:t>2) CK12 </a:t>
            </a:r>
          </a:p>
          <a:p>
            <a:r>
              <a:rPr lang="en-US" dirty="0" smtClean="0"/>
              <a:t>3) Khan Academy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Braingeniee</a:t>
            </a:r>
            <a:endParaRPr lang="en-US" dirty="0" smtClean="0"/>
          </a:p>
          <a:p>
            <a:r>
              <a:rPr lang="en-US" dirty="0" smtClean="0"/>
              <a:t>5) Quizlet</a:t>
            </a:r>
          </a:p>
          <a:p>
            <a:endParaRPr lang="en-US" dirty="0"/>
          </a:p>
          <a:p>
            <a:r>
              <a:rPr lang="en-US" dirty="0" err="1" smtClean="0"/>
              <a:t>Assesment</a:t>
            </a:r>
            <a:endParaRPr lang="en-US" dirty="0" smtClean="0"/>
          </a:p>
          <a:p>
            <a:r>
              <a:rPr lang="en-US" dirty="0" smtClean="0"/>
              <a:t>Quizlet live</a:t>
            </a:r>
          </a:p>
          <a:p>
            <a:r>
              <a:rPr lang="en-US" dirty="0" err="1" smtClean="0"/>
              <a:t>Kahoot</a:t>
            </a:r>
            <a:endParaRPr lang="en-US" dirty="0" smtClean="0"/>
          </a:p>
          <a:p>
            <a:r>
              <a:rPr lang="en-US" dirty="0" err="1" smtClean="0"/>
              <a:t>Socrative</a:t>
            </a:r>
            <a:endParaRPr lang="en-US" dirty="0" smtClean="0"/>
          </a:p>
          <a:p>
            <a:r>
              <a:rPr lang="en-US" dirty="0" err="1" smtClean="0"/>
              <a:t>Plicker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784</TotalTime>
  <Words>109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WARM UP 5 MINUTES</vt:lpstr>
      <vt:lpstr>Today Agenda</vt:lpstr>
      <vt:lpstr>Classroom Procedures.</vt:lpstr>
      <vt:lpstr>Online Resources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11</cp:revision>
  <dcterms:created xsi:type="dcterms:W3CDTF">2006-08-16T00:00:00Z</dcterms:created>
  <dcterms:modified xsi:type="dcterms:W3CDTF">2018-08-23T18:43:04Z</dcterms:modified>
</cp:coreProperties>
</file>