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D57B6C-E12B-44DB-8F5D-8124BA1770A5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2D816-7CD1-4185-BDD0-05CA8B9AFF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273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2D816-7CD1-4185-BDD0-05CA8B9AFF6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727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Weekly%20Bell%20Ringers%20-%20Science.pdf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iencebuddies.org/science-fair-projects/topic-selection-wizard/background-inf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81000"/>
            <a:ext cx="8229600" cy="1828800"/>
          </a:xfrm>
        </p:spPr>
        <p:txBody>
          <a:bodyPr/>
          <a:lstStyle/>
          <a:p>
            <a:r>
              <a:rPr lang="en-US" dirty="0" smtClean="0"/>
              <a:t>8-25-17 Warm Up 5 minutes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133600"/>
            <a:ext cx="7010400" cy="4267200"/>
          </a:xfrm>
        </p:spPr>
        <p:txBody>
          <a:bodyPr>
            <a:noAutofit/>
          </a:bodyPr>
          <a:lstStyle/>
          <a:p>
            <a:pPr marL="514350" indent="-514350">
              <a:buAutoNum type="arabicParenR"/>
            </a:pPr>
            <a:r>
              <a:rPr lang="en-US" dirty="0" err="1" smtClean="0"/>
              <a:t>Decribe</a:t>
            </a:r>
            <a:r>
              <a:rPr lang="en-US" dirty="0" smtClean="0"/>
              <a:t> the right after the bell ring procedure.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Answer; </a:t>
            </a:r>
            <a:r>
              <a:rPr lang="en-US" sz="2400" dirty="0"/>
              <a:t>Immediately start the bell work that will be written on the board.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Do the bell work in your </a:t>
            </a:r>
            <a:r>
              <a:rPr lang="en-US" sz="2400" dirty="0">
                <a:hlinkClick r:id="rId2" action="ppaction://hlinkfile"/>
              </a:rPr>
              <a:t>bell work worksheet. .</a:t>
            </a:r>
            <a:endParaRPr lang="en-US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When you finish, wait quietly for the next </a:t>
            </a:r>
            <a:r>
              <a:rPr lang="en-US" sz="2400" dirty="0" smtClean="0"/>
              <a:t>direction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Ps; We are collecting Bell Work Paper Today is Friday….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26230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Bell Work </a:t>
            </a:r>
            <a:r>
              <a:rPr lang="en-US" dirty="0" smtClean="0"/>
              <a:t>4 </a:t>
            </a:r>
            <a:r>
              <a:rPr lang="en-US" dirty="0" smtClean="0"/>
              <a:t>minutes</a:t>
            </a:r>
          </a:p>
          <a:p>
            <a:r>
              <a:rPr lang="en-US" dirty="0" smtClean="0"/>
              <a:t>2) Check Syllabus 5 minutes</a:t>
            </a:r>
          </a:p>
          <a:p>
            <a:r>
              <a:rPr lang="en-US" dirty="0" smtClean="0"/>
              <a:t>3) Giving out Chromebook for Pre-</a:t>
            </a:r>
            <a:r>
              <a:rPr lang="en-US" dirty="0" err="1" smtClean="0"/>
              <a:t>Assesment</a:t>
            </a:r>
            <a:r>
              <a:rPr lang="en-US" dirty="0" smtClean="0"/>
              <a:t> 25 minutes</a:t>
            </a:r>
          </a:p>
          <a:p>
            <a:r>
              <a:rPr lang="en-US" dirty="0" smtClean="0"/>
              <a:t>4) STEM Fair Step and Discover the STEM fair project interest area. </a:t>
            </a:r>
            <a:r>
              <a:rPr lang="en-US" dirty="0" smtClean="0"/>
              <a:t>10 </a:t>
            </a:r>
            <a:r>
              <a:rPr lang="en-US" dirty="0" smtClean="0"/>
              <a:t>minutes</a:t>
            </a:r>
          </a:p>
          <a:p>
            <a:r>
              <a:rPr lang="en-US" dirty="0" smtClean="0"/>
              <a:t>Over all </a:t>
            </a:r>
            <a:r>
              <a:rPr lang="en-US" dirty="0" smtClean="0"/>
              <a:t>44 </a:t>
            </a:r>
            <a:r>
              <a:rPr lang="en-US" dirty="0" smtClean="0"/>
              <a:t>minutes….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70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Syllabus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sure you return last page of science syllabus. Parent will contacted if you didn’t return.</a:t>
            </a:r>
          </a:p>
          <a:p>
            <a:r>
              <a:rPr lang="en-US" dirty="0" smtClean="0"/>
              <a:t>Make sure return the student information paper.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15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</a:t>
            </a:r>
            <a:r>
              <a:rPr lang="en-US" dirty="0" err="1" smtClean="0"/>
              <a:t>Assesment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Direction is clear</a:t>
            </a:r>
          </a:p>
          <a:p>
            <a:r>
              <a:rPr lang="en-US" dirty="0" smtClean="0"/>
              <a:t>Turn on your </a:t>
            </a:r>
            <a:r>
              <a:rPr lang="en-US" dirty="0" err="1" smtClean="0"/>
              <a:t>chromebook</a:t>
            </a:r>
            <a:endParaRPr lang="en-US" dirty="0" smtClean="0"/>
          </a:p>
          <a:p>
            <a:r>
              <a:rPr lang="en-US" dirty="0" smtClean="0"/>
              <a:t>Go to socrative.com (You can google it)</a:t>
            </a:r>
          </a:p>
          <a:p>
            <a:r>
              <a:rPr lang="en-US" dirty="0" smtClean="0"/>
              <a:t>Click student log in </a:t>
            </a:r>
          </a:p>
          <a:p>
            <a:r>
              <a:rPr lang="en-US" dirty="0" smtClean="0"/>
              <a:t>Room name: TMSACOMPUTER</a:t>
            </a:r>
          </a:p>
          <a:p>
            <a:r>
              <a:rPr lang="en-US" dirty="0" smtClean="0"/>
              <a:t>Put your LAST NAME then First name…. (very important!!!)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23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 are going to see your overall result right after you finish your pre-</a:t>
            </a:r>
            <a:r>
              <a:rPr lang="en-US" dirty="0" err="1" smtClean="0"/>
              <a:t>assesment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Based on your result you will have another assign seat. (Group of four assign according this level)</a:t>
            </a:r>
          </a:p>
          <a:p>
            <a:r>
              <a:rPr lang="en-US" dirty="0" smtClean="0"/>
              <a:t>A- 100-85 percent</a:t>
            </a:r>
          </a:p>
          <a:p>
            <a:r>
              <a:rPr lang="en-US" dirty="0" smtClean="0"/>
              <a:t>B-  84-70 percent</a:t>
            </a:r>
          </a:p>
          <a:p>
            <a:r>
              <a:rPr lang="en-US" dirty="0" smtClean="0"/>
              <a:t>C- 69-60 percent </a:t>
            </a:r>
          </a:p>
          <a:p>
            <a:r>
              <a:rPr lang="en-US" dirty="0" smtClean="0"/>
              <a:t>D- 59-50 percent</a:t>
            </a:r>
          </a:p>
          <a:p>
            <a:r>
              <a:rPr lang="en-US" dirty="0" smtClean="0"/>
              <a:t>F-  49-0 percent </a:t>
            </a:r>
          </a:p>
        </p:txBody>
      </p:sp>
    </p:spTree>
    <p:extLst>
      <p:ext uri="{BB962C8B-B14F-4D97-AF65-F5344CB8AC3E}">
        <p14:creationId xmlns:p14="http://schemas.microsoft.com/office/powerpoint/2010/main" val="153444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Start your pre-</a:t>
            </a:r>
            <a:r>
              <a:rPr lang="en-US" dirty="0" err="1"/>
              <a:t>assesment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HAVE 25 MINUTES FOR 21 QUESTIONS( multiple choice.) </a:t>
            </a:r>
          </a:p>
          <a:p>
            <a:r>
              <a:rPr lang="en-US" dirty="0" smtClean="0"/>
              <a:t>Don’t worry if you don’t know the topic because it is 7</a:t>
            </a:r>
            <a:r>
              <a:rPr lang="en-US" baseline="30000" dirty="0" smtClean="0"/>
              <a:t>th</a:t>
            </a:r>
            <a:r>
              <a:rPr lang="en-US" dirty="0" smtClean="0"/>
              <a:t> grade. You would have your best guest.</a:t>
            </a:r>
          </a:p>
          <a:p>
            <a:r>
              <a:rPr lang="en-US" dirty="0" smtClean="0"/>
              <a:t>Take your time and use your time wisely.</a:t>
            </a:r>
          </a:p>
          <a:p>
            <a:r>
              <a:rPr lang="en-US" dirty="0" smtClean="0"/>
              <a:t>GOOD LUCK!!!!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99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STEM FAIR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are going to do stem fair with has several steps. First step September 14 and 24 for final draft.(Finding project) We need to start searching about your project . </a:t>
            </a:r>
          </a:p>
          <a:p>
            <a:r>
              <a:rPr lang="en-US" dirty="0" smtClean="0"/>
              <a:t>You are going to sciencebuddy.com</a:t>
            </a:r>
          </a:p>
          <a:p>
            <a:r>
              <a:rPr lang="en-US" dirty="0" smtClean="0"/>
              <a:t>Click to find a project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://www.sciencebuddies.org/science-fair-projects/topic-selection-wizard/background-info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86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384</TotalTime>
  <Words>319</Words>
  <Application>Microsoft Office PowerPoint</Application>
  <PresentationFormat>On-screen Show (4:3)</PresentationFormat>
  <Paragraphs>40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8-25-17 Warm Up 5 minutes</vt:lpstr>
      <vt:lpstr>Today Agenda</vt:lpstr>
      <vt:lpstr>Syllabus Check</vt:lpstr>
      <vt:lpstr>Pre-Assesment</vt:lpstr>
      <vt:lpstr>Result </vt:lpstr>
      <vt:lpstr>Start your pre-assesment </vt:lpstr>
      <vt:lpstr>STEM FAIR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8-25-17 Warm Up 5 minutes</dc:title>
  <dc:creator>TMSA</dc:creator>
  <cp:lastModifiedBy>TMSA</cp:lastModifiedBy>
  <cp:revision>7</cp:revision>
  <dcterms:created xsi:type="dcterms:W3CDTF">2006-08-16T00:00:00Z</dcterms:created>
  <dcterms:modified xsi:type="dcterms:W3CDTF">2018-08-23T20:02:35Z</dcterms:modified>
</cp:coreProperties>
</file>