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sldIdLst>
    <p:sldId id="256" r:id="rId2"/>
    <p:sldId id="257" r:id="rId3"/>
    <p:sldId id="258" r:id="rId4"/>
    <p:sldId id="259" r:id="rId5"/>
    <p:sldId id="261" r:id="rId6"/>
    <p:sldId id="263" r:id="rId7"/>
    <p:sldId id="267" r:id="rId8"/>
    <p:sldId id="268" r:id="rId9"/>
    <p:sldId id="271" r:id="rId10"/>
    <p:sldId id="273" r:id="rId11"/>
    <p:sldId id="27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798"/>
  </p:normalViewPr>
  <p:slideViewPr>
    <p:cSldViewPr snapToGrid="0" snapToObjects="1">
      <p:cViewPr>
        <p:scale>
          <a:sx n="50" d="100"/>
          <a:sy n="50" d="100"/>
        </p:scale>
        <p:origin x="-1476" y="-89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8/27/2018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E6118-2437-4B30-8E3C-4D2BE6020583}" type="datetimeFigureOut">
              <a:rPr lang="en-US" smtClean="0"/>
              <a:t>8/27/2018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E6118-2437-4B30-8E3C-4D2BE6020583}" type="datetimeFigureOut">
              <a:rPr lang="en-US" smtClean="0"/>
              <a:t>8/27/2018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pter Op-SD">
    <p:spTree>
      <p:nvGrpSpPr>
        <p:cNvPr id="1" name=""/>
        <p:cNvGrpSpPr/>
        <p:nvPr/>
      </p:nvGrpSpPr>
      <p:grpSpPr>
        <a:xfrm>
          <a:off x="0" y="0"/>
          <a:ext cx="0" cy="0"/>
          <a:chOff x="0" y="0"/>
          <a:chExt cx="0" cy="0"/>
        </a:xfrm>
      </p:grpSpPr>
      <p:sp>
        <p:nvSpPr>
          <p:cNvPr id="25" name="TextBox 24"/>
          <p:cNvSpPr txBox="1"/>
          <p:nvPr userDrawn="1"/>
        </p:nvSpPr>
        <p:spPr>
          <a:xfrm rot="16200000">
            <a:off x="333268" y="587323"/>
            <a:ext cx="1216210" cy="276999"/>
          </a:xfrm>
          <a:prstGeom prst="rect">
            <a:avLst/>
          </a:prstGeom>
          <a:noFill/>
        </p:spPr>
        <p:txBody>
          <a:bodyPr wrap="square" rtlCol="0">
            <a:spAutoFit/>
          </a:bodyPr>
          <a:lstStyle/>
          <a:p>
            <a:pPr algn="ctr"/>
            <a:r>
              <a:rPr lang="en-US" sz="1200" b="0" i="0" spc="200" dirty="0" smtClean="0">
                <a:solidFill>
                  <a:schemeClr val="bg1"/>
                </a:solidFill>
                <a:latin typeface="Proxima Nova"/>
                <a:cs typeface="Proxima Nova"/>
              </a:rPr>
              <a:t>CHAPTER</a:t>
            </a:r>
            <a:endParaRPr lang="en-US" sz="1200" b="0" i="0" spc="200" dirty="0">
              <a:solidFill>
                <a:schemeClr val="bg1"/>
              </a:solidFill>
              <a:latin typeface="Proxima Nova"/>
              <a:cs typeface="Proxima Nova"/>
            </a:endParaRPr>
          </a:p>
        </p:txBody>
      </p:sp>
      <p:sp>
        <p:nvSpPr>
          <p:cNvPr id="29" name="Text Placeholder 28"/>
          <p:cNvSpPr>
            <a:spLocks noGrp="1"/>
          </p:cNvSpPr>
          <p:nvPr>
            <p:ph type="body" sz="quarter" idx="13" hasCustomPrompt="1"/>
          </p:nvPr>
        </p:nvSpPr>
        <p:spPr>
          <a:xfrm>
            <a:off x="1408139" y="291160"/>
            <a:ext cx="10445199" cy="466725"/>
          </a:xfrm>
          <a:prstGeom prst="rect">
            <a:avLst/>
          </a:prstGeom>
        </p:spPr>
        <p:txBody>
          <a:bodyPr vert="horz" lIns="91440"/>
          <a:lstStyle>
            <a:lvl1pPr marL="0" indent="0">
              <a:buNone/>
              <a:defRPr sz="2400" b="0" i="0">
                <a:latin typeface="Proxima Nova"/>
                <a:cs typeface="Proxima Nova"/>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smtClean="0"/>
              <a:t>Chapter Title</a:t>
            </a:r>
            <a:endParaRPr lang="en-US" dirty="0"/>
          </a:p>
        </p:txBody>
      </p:sp>
      <p:sp>
        <p:nvSpPr>
          <p:cNvPr id="6" name="Text Placeholder 2"/>
          <p:cNvSpPr>
            <a:spLocks noGrp="1"/>
          </p:cNvSpPr>
          <p:nvPr>
            <p:ph type="body" sz="quarter" idx="14" hasCustomPrompt="1"/>
          </p:nvPr>
        </p:nvSpPr>
        <p:spPr>
          <a:xfrm>
            <a:off x="1408140" y="1598354"/>
            <a:ext cx="9910457" cy="4925435"/>
          </a:xfrm>
          <a:prstGeom prst="rect">
            <a:avLst/>
          </a:prstGeom>
        </p:spPr>
        <p:txBody>
          <a:bodyPr vert="horz"/>
          <a:lstStyle>
            <a:lvl1pPr marL="0" marR="0" indent="1005840" algn="l" defTabSz="457200" rtl="0" eaLnBrk="1" fontAlgn="auto" latinLnBrk="0" hangingPunct="1">
              <a:lnSpc>
                <a:spcPct val="90000"/>
              </a:lnSpc>
              <a:spcBef>
                <a:spcPts val="0"/>
              </a:spcBef>
              <a:spcAft>
                <a:spcPts val="0"/>
              </a:spcAft>
              <a:buClrTx/>
              <a:buSzTx/>
              <a:buFont typeface="Arial"/>
              <a:buNone/>
              <a:tabLst>
                <a:tab pos="2273300" algn="l"/>
              </a:tabLst>
              <a:defRPr sz="2400" b="0" i="0" baseline="0">
                <a:solidFill>
                  <a:schemeClr val="tx1">
                    <a:lumMod val="65000"/>
                    <a:lumOff val="35000"/>
                  </a:schemeClr>
                </a:solidFill>
                <a:latin typeface="Proxima Nova"/>
                <a:cs typeface="Proxima Nova"/>
              </a:defRPr>
            </a:lvl1pPr>
            <a:lvl2pPr marL="457200" indent="0">
              <a:buNone/>
              <a:defRPr>
                <a:latin typeface="Verdana"/>
                <a:cs typeface="Verdana"/>
              </a:defRPr>
            </a:lvl2pPr>
            <a:lvl3pPr marL="914400" indent="0">
              <a:buNone/>
              <a:defRPr>
                <a:latin typeface="Verdana"/>
                <a:cs typeface="Verdana"/>
              </a:defRPr>
            </a:lvl3pPr>
            <a:lvl4pPr marL="1371600" indent="0">
              <a:buNone/>
              <a:defRPr>
                <a:latin typeface="Verdana"/>
                <a:cs typeface="Verdana"/>
              </a:defRPr>
            </a:lvl4pPr>
            <a:lvl5pPr marL="1828800" indent="0">
              <a:buNone/>
              <a:defRPr>
                <a:latin typeface="Verdana"/>
                <a:cs typeface="Verdana"/>
              </a:defRPr>
            </a:lvl5pPr>
          </a:lstStyle>
          <a:p>
            <a:pPr marL="0" marR="0" lvl="0" indent="0" algn="l" defTabSz="457200" rtl="0" eaLnBrk="1" fontAlgn="auto" latinLnBrk="0" hangingPunct="1">
              <a:lnSpc>
                <a:spcPct val="100000"/>
              </a:lnSpc>
              <a:spcBef>
                <a:spcPts val="1200"/>
              </a:spcBef>
              <a:spcAft>
                <a:spcPts val="1200"/>
              </a:spcAft>
              <a:buClrTx/>
              <a:buSzTx/>
              <a:buFont typeface="Arial"/>
              <a:buNone/>
              <a:tabLst>
                <a:tab pos="2273300" algn="l"/>
              </a:tabLst>
              <a:defRPr/>
            </a:pPr>
            <a:r>
              <a:rPr lang="en-US" dirty="0" smtClean="0"/>
              <a:t>Chapter Introduction</a:t>
            </a:r>
          </a:p>
          <a:p>
            <a:pPr marL="0" marR="0" lvl="0" indent="0" algn="l" defTabSz="457200" rtl="0" eaLnBrk="1" fontAlgn="auto" latinLnBrk="0" hangingPunct="1">
              <a:lnSpc>
                <a:spcPct val="100000"/>
              </a:lnSpc>
              <a:spcBef>
                <a:spcPts val="1200"/>
              </a:spcBef>
              <a:spcAft>
                <a:spcPts val="1200"/>
              </a:spcAft>
              <a:buClrTx/>
              <a:buSzTx/>
              <a:buFont typeface="Arial"/>
              <a:buNone/>
              <a:tabLst>
                <a:tab pos="2273300" algn="l"/>
              </a:tabLst>
              <a:defRPr/>
            </a:pPr>
            <a:r>
              <a:rPr lang="en-US" dirty="0" smtClean="0"/>
              <a:t>Lesson 1: Title</a:t>
            </a:r>
          </a:p>
          <a:p>
            <a:pPr marL="0" marR="0" lvl="0" indent="0" algn="l" defTabSz="457200" rtl="0" eaLnBrk="1" fontAlgn="auto" latinLnBrk="0" hangingPunct="1">
              <a:lnSpc>
                <a:spcPct val="100000"/>
              </a:lnSpc>
              <a:spcBef>
                <a:spcPts val="1200"/>
              </a:spcBef>
              <a:spcAft>
                <a:spcPts val="1200"/>
              </a:spcAft>
              <a:buClrTx/>
              <a:buSzTx/>
              <a:buFont typeface="Arial"/>
              <a:buNone/>
              <a:tabLst>
                <a:tab pos="2273300" algn="l"/>
              </a:tabLst>
              <a:defRPr/>
            </a:pPr>
            <a:r>
              <a:rPr lang="en-US" dirty="0" smtClean="0"/>
              <a:t>Lesson 2: Title</a:t>
            </a:r>
          </a:p>
          <a:p>
            <a:pPr marL="0" marR="0" lvl="0" indent="0" algn="l" defTabSz="457200" rtl="0" eaLnBrk="1" fontAlgn="auto" latinLnBrk="0" hangingPunct="1">
              <a:lnSpc>
                <a:spcPct val="100000"/>
              </a:lnSpc>
              <a:spcBef>
                <a:spcPts val="1200"/>
              </a:spcBef>
              <a:spcAft>
                <a:spcPts val="1200"/>
              </a:spcAft>
              <a:buClrTx/>
              <a:buSzTx/>
              <a:buFont typeface="Arial"/>
              <a:buNone/>
              <a:tabLst/>
              <a:defRPr/>
            </a:pPr>
            <a:r>
              <a:rPr lang="en-US" dirty="0" smtClean="0"/>
              <a:t>Lesson 3: Title</a:t>
            </a:r>
          </a:p>
          <a:p>
            <a:pPr marL="0" marR="0" lvl="0" indent="0" algn="l" defTabSz="457200" rtl="0" eaLnBrk="1" fontAlgn="auto" latinLnBrk="0" hangingPunct="1">
              <a:lnSpc>
                <a:spcPct val="100000"/>
              </a:lnSpc>
              <a:spcBef>
                <a:spcPts val="1200"/>
              </a:spcBef>
              <a:spcAft>
                <a:spcPts val="1200"/>
              </a:spcAft>
              <a:buClrTx/>
              <a:buSzTx/>
              <a:buFont typeface="Arial"/>
              <a:buNone/>
              <a:tabLst/>
              <a:defRPr/>
            </a:pPr>
            <a:r>
              <a:rPr lang="en-US" dirty="0" smtClean="0"/>
              <a:t>Lesson 4: Title</a:t>
            </a:r>
          </a:p>
          <a:p>
            <a:pPr marL="0" marR="0" lvl="0" indent="0" algn="l" defTabSz="457200" rtl="0" eaLnBrk="1" fontAlgn="auto" latinLnBrk="0" hangingPunct="1">
              <a:lnSpc>
                <a:spcPct val="100000"/>
              </a:lnSpc>
              <a:spcBef>
                <a:spcPts val="1200"/>
              </a:spcBef>
              <a:spcAft>
                <a:spcPts val="1200"/>
              </a:spcAft>
              <a:buClrTx/>
              <a:buSzTx/>
              <a:buFont typeface="Arial"/>
              <a:buNone/>
              <a:tabLst/>
              <a:defRPr/>
            </a:pPr>
            <a:r>
              <a:rPr lang="en-US" dirty="0" smtClean="0"/>
              <a:t>Chapter Wrap-Up</a:t>
            </a:r>
          </a:p>
        </p:txBody>
      </p:sp>
      <p:sp>
        <p:nvSpPr>
          <p:cNvPr id="7" name="Text Placeholder 28"/>
          <p:cNvSpPr txBox="1">
            <a:spLocks/>
          </p:cNvSpPr>
          <p:nvPr userDrawn="1"/>
        </p:nvSpPr>
        <p:spPr>
          <a:xfrm>
            <a:off x="8444089" y="782925"/>
            <a:ext cx="3059815" cy="275410"/>
          </a:xfrm>
          <a:prstGeom prst="rect">
            <a:avLst/>
          </a:prstGeom>
        </p:spPr>
        <p:txBody>
          <a:bodyPr vert="horz" lIns="0" tIns="0" rIns="0" bIns="0"/>
          <a:lstStyle>
            <a:lvl1pPr marL="0" indent="0" algn="r" defTabSz="457200" rtl="0" eaLnBrk="1" latinLnBrk="0" hangingPunct="1">
              <a:spcBef>
                <a:spcPct val="20000"/>
              </a:spcBef>
              <a:buFont typeface="Arial"/>
              <a:buNone/>
              <a:defRPr sz="1600" kern="1200">
                <a:solidFill>
                  <a:schemeClr val="tx1"/>
                </a:solidFill>
                <a:latin typeface="Verdana"/>
                <a:ea typeface="+mn-ea"/>
                <a:cs typeface="Verdana"/>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00" b="0" i="0" kern="0" spc="30" dirty="0" smtClean="0">
                <a:solidFill>
                  <a:schemeClr val="tx1">
                    <a:lumMod val="65000"/>
                    <a:lumOff val="35000"/>
                  </a:schemeClr>
                </a:solidFill>
                <a:latin typeface="Proxima Nova"/>
                <a:cs typeface="Proxima Nova"/>
              </a:rPr>
              <a:t>CHAPTER INTRODUCTION</a:t>
            </a:r>
            <a:endParaRPr lang="en-US" sz="1300" b="0" i="0" kern="0" spc="30" dirty="0">
              <a:solidFill>
                <a:schemeClr val="tx1">
                  <a:lumMod val="65000"/>
                  <a:lumOff val="35000"/>
                </a:schemeClr>
              </a:solidFill>
              <a:latin typeface="Proxima Nova"/>
              <a:cs typeface="Proxima Nova"/>
            </a:endParaRPr>
          </a:p>
        </p:txBody>
      </p:sp>
      <p:sp>
        <p:nvSpPr>
          <p:cNvPr id="8" name="TextBox 7"/>
          <p:cNvSpPr txBox="1"/>
          <p:nvPr userDrawn="1"/>
        </p:nvSpPr>
        <p:spPr>
          <a:xfrm rot="16200000">
            <a:off x="298964" y="3290500"/>
            <a:ext cx="1216210"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0" i="0" spc="200" dirty="0" smtClean="0">
                <a:solidFill>
                  <a:schemeClr val="bg1"/>
                </a:solidFill>
                <a:latin typeface="Proxima Nova"/>
                <a:cs typeface="Proxima Nova"/>
              </a:rPr>
              <a:t>CHAPTER</a:t>
            </a:r>
            <a:endParaRPr lang="en-US" sz="1200" b="0" i="0" spc="200" dirty="0">
              <a:solidFill>
                <a:schemeClr val="bg1"/>
              </a:solidFill>
              <a:latin typeface="Proxima Nova"/>
              <a:cs typeface="Proxima Nova"/>
            </a:endParaRPr>
          </a:p>
        </p:txBody>
      </p:sp>
    </p:spTree>
    <p:extLst>
      <p:ext uri="{BB962C8B-B14F-4D97-AF65-F5344CB8AC3E}">
        <p14:creationId xmlns:p14="http://schemas.microsoft.com/office/powerpoint/2010/main" val="5449460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ig Idea-SD">
    <p:spTree>
      <p:nvGrpSpPr>
        <p:cNvPr id="1" name=""/>
        <p:cNvGrpSpPr/>
        <p:nvPr/>
      </p:nvGrpSpPr>
      <p:grpSpPr>
        <a:xfrm>
          <a:off x="0" y="0"/>
          <a:ext cx="0" cy="0"/>
          <a:chOff x="0" y="0"/>
          <a:chExt cx="0" cy="0"/>
        </a:xfrm>
      </p:grpSpPr>
      <p:pic>
        <p:nvPicPr>
          <p:cNvPr id="2" name="Picture 1" descr="MA_inquiry-888002.png"/>
          <p:cNvPicPr>
            <a:picLocks noChangeAspect="1"/>
          </p:cNvPicPr>
          <p:nvPr userDrawn="1"/>
        </p:nvPicPr>
        <p:blipFill rotWithShape="1">
          <a:blip r:embed="rId2">
            <a:extLst>
              <a:ext uri="{28A0092B-C50C-407E-A947-70E740481C1C}">
                <a14:useLocalDpi xmlns:a14="http://schemas.microsoft.com/office/drawing/2010/main" val="0"/>
              </a:ext>
            </a:extLst>
          </a:blip>
          <a:srcRect l="9111" t="18451" r="14708" b="26889"/>
          <a:stretch/>
        </p:blipFill>
        <p:spPr>
          <a:xfrm>
            <a:off x="1027289" y="1575062"/>
            <a:ext cx="1411112" cy="759350"/>
          </a:xfrm>
          <a:prstGeom prst="rect">
            <a:avLst/>
          </a:prstGeom>
        </p:spPr>
      </p:pic>
      <p:sp>
        <p:nvSpPr>
          <p:cNvPr id="14" name="Text Placeholder 2"/>
          <p:cNvSpPr>
            <a:spLocks noGrp="1"/>
          </p:cNvSpPr>
          <p:nvPr>
            <p:ph type="body" sz="quarter" idx="19" hasCustomPrompt="1"/>
          </p:nvPr>
        </p:nvSpPr>
        <p:spPr>
          <a:xfrm>
            <a:off x="2567561" y="1713944"/>
            <a:ext cx="8336131" cy="538622"/>
          </a:xfrm>
          <a:prstGeom prst="rect">
            <a:avLst/>
          </a:prstGeom>
        </p:spPr>
        <p:txBody>
          <a:bodyPr vert="horz" lIns="0"/>
          <a:lstStyle>
            <a:lvl1pPr marL="0" indent="0">
              <a:buNone/>
              <a:defRPr sz="2400" b="1" i="0">
                <a:solidFill>
                  <a:schemeClr val="tx1">
                    <a:lumMod val="65000"/>
                    <a:lumOff val="35000"/>
                  </a:schemeClr>
                </a:solidFill>
                <a:latin typeface="Proxima Nova"/>
                <a:cs typeface="Proxima Nova"/>
              </a:defRPr>
            </a:lvl1pPr>
            <a:lvl2pPr marL="457200" indent="0">
              <a:buNone/>
              <a:defRPr sz="2800" b="1" i="0">
                <a:latin typeface="Verdana"/>
                <a:cs typeface="Verdana"/>
              </a:defRPr>
            </a:lvl2pPr>
            <a:lvl3pPr marL="914400" indent="0">
              <a:buNone/>
              <a:defRPr sz="2800" b="1" i="0">
                <a:latin typeface="Verdana"/>
                <a:cs typeface="Verdana"/>
              </a:defRPr>
            </a:lvl3pPr>
            <a:lvl4pPr marL="1371600" indent="0">
              <a:buNone/>
              <a:defRPr sz="2800" b="1" i="0">
                <a:latin typeface="Verdana"/>
                <a:cs typeface="Verdana"/>
              </a:defRPr>
            </a:lvl4pPr>
            <a:lvl5pPr marL="1828800" indent="0">
              <a:buNone/>
              <a:defRPr sz="2800" b="1" i="0">
                <a:latin typeface="Verdana"/>
                <a:cs typeface="Verdana"/>
              </a:defRPr>
            </a:lvl5pPr>
          </a:lstStyle>
          <a:p>
            <a:pPr lvl="0"/>
            <a:r>
              <a:rPr lang="en-US" dirty="0" smtClean="0"/>
              <a:t>Click to edit Master Title</a:t>
            </a:r>
            <a:endParaRPr lang="en-US" dirty="0"/>
          </a:p>
        </p:txBody>
      </p:sp>
      <p:sp>
        <p:nvSpPr>
          <p:cNvPr id="15" name="Text Placeholder 7"/>
          <p:cNvSpPr>
            <a:spLocks noGrp="1"/>
          </p:cNvSpPr>
          <p:nvPr>
            <p:ph type="body" sz="quarter" idx="20" hasCustomPrompt="1"/>
          </p:nvPr>
        </p:nvSpPr>
        <p:spPr>
          <a:xfrm>
            <a:off x="2567562" y="2252566"/>
            <a:ext cx="8336129" cy="3945035"/>
          </a:xfrm>
          <a:prstGeom prst="rect">
            <a:avLst/>
          </a:prstGeom>
        </p:spPr>
        <p:txBody>
          <a:bodyPr vert="horz" lIns="0" tIns="0"/>
          <a:lstStyle>
            <a:lvl1pPr marL="0" indent="0">
              <a:lnSpc>
                <a:spcPct val="120000"/>
              </a:lnSpc>
              <a:buFontTx/>
              <a:buNone/>
              <a:defRPr sz="2400" b="0" i="0" baseline="0">
                <a:solidFill>
                  <a:schemeClr val="tx1">
                    <a:lumMod val="65000"/>
                    <a:lumOff val="35000"/>
                  </a:schemeClr>
                </a:solidFill>
                <a:latin typeface="Proxima Nova"/>
                <a:cs typeface="Proxima Nova"/>
              </a:defRPr>
            </a:lvl1pPr>
            <a:lvl2pPr marL="457200" indent="0">
              <a:buFontTx/>
              <a:buNone/>
              <a:defRPr sz="2400" baseline="0">
                <a:solidFill>
                  <a:schemeClr val="tx1">
                    <a:lumMod val="65000"/>
                    <a:lumOff val="35000"/>
                  </a:schemeClr>
                </a:solidFill>
                <a:latin typeface="Verdana"/>
              </a:defRPr>
            </a:lvl2pPr>
            <a:lvl3pPr marL="914400" indent="0">
              <a:buFontTx/>
              <a:buNone/>
              <a:defRPr sz="2400" baseline="0">
                <a:solidFill>
                  <a:schemeClr val="tx1">
                    <a:lumMod val="65000"/>
                    <a:lumOff val="35000"/>
                  </a:schemeClr>
                </a:solidFill>
                <a:latin typeface="Verdana"/>
              </a:defRPr>
            </a:lvl3pPr>
            <a:lvl4pPr marL="1371600" indent="0">
              <a:buFontTx/>
              <a:buNone/>
              <a:defRPr sz="2400" baseline="0">
                <a:solidFill>
                  <a:schemeClr val="tx1">
                    <a:lumMod val="65000"/>
                    <a:lumOff val="35000"/>
                  </a:schemeClr>
                </a:solidFill>
                <a:latin typeface="Verdana"/>
              </a:defRPr>
            </a:lvl4pPr>
            <a:lvl5pPr marL="1828800" indent="0">
              <a:buFontTx/>
              <a:buNone/>
              <a:defRPr sz="2400" baseline="0">
                <a:solidFill>
                  <a:schemeClr val="tx1">
                    <a:lumMod val="65000"/>
                    <a:lumOff val="35000"/>
                  </a:schemeClr>
                </a:solidFill>
                <a:latin typeface="Verdana"/>
              </a:defRPr>
            </a:lvl5pPr>
          </a:lstStyle>
          <a:p>
            <a:pPr lvl="0"/>
            <a:r>
              <a:rPr lang="en-US" dirty="0" smtClean="0"/>
              <a:t>Click to edit text</a:t>
            </a:r>
          </a:p>
        </p:txBody>
      </p:sp>
      <p:sp>
        <p:nvSpPr>
          <p:cNvPr id="20" name="Text Placeholder 28"/>
          <p:cNvSpPr txBox="1">
            <a:spLocks/>
          </p:cNvSpPr>
          <p:nvPr userDrawn="1"/>
        </p:nvSpPr>
        <p:spPr>
          <a:xfrm>
            <a:off x="8444089" y="782925"/>
            <a:ext cx="3059815" cy="275410"/>
          </a:xfrm>
          <a:prstGeom prst="rect">
            <a:avLst/>
          </a:prstGeom>
        </p:spPr>
        <p:txBody>
          <a:bodyPr vert="horz" lIns="0" tIns="0" rIns="0" bIns="0"/>
          <a:lstStyle>
            <a:lvl1pPr marL="0" indent="0" algn="r" defTabSz="457200" rtl="0" eaLnBrk="1" latinLnBrk="0" hangingPunct="1">
              <a:spcBef>
                <a:spcPct val="20000"/>
              </a:spcBef>
              <a:buFont typeface="Arial"/>
              <a:buNone/>
              <a:defRPr sz="1600" kern="1200">
                <a:solidFill>
                  <a:schemeClr val="tx1"/>
                </a:solidFill>
                <a:latin typeface="Verdana"/>
                <a:ea typeface="+mn-ea"/>
                <a:cs typeface="Verdana"/>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00" b="0" i="0" kern="0" spc="30" dirty="0" smtClean="0">
                <a:solidFill>
                  <a:schemeClr val="tx1">
                    <a:lumMod val="65000"/>
                    <a:lumOff val="35000"/>
                  </a:schemeClr>
                </a:solidFill>
                <a:latin typeface="Proxima Nova"/>
                <a:cs typeface="Proxima Nova"/>
              </a:rPr>
              <a:t>CHAPTER INTRODUCTION</a:t>
            </a:r>
            <a:endParaRPr lang="en-US" sz="1300" b="0" i="0" kern="0" spc="30" dirty="0">
              <a:solidFill>
                <a:schemeClr val="tx1">
                  <a:lumMod val="65000"/>
                  <a:lumOff val="35000"/>
                </a:schemeClr>
              </a:solidFill>
              <a:latin typeface="Proxima Nova"/>
              <a:cs typeface="Proxima Nova"/>
            </a:endParaRPr>
          </a:p>
        </p:txBody>
      </p:sp>
      <p:sp>
        <p:nvSpPr>
          <p:cNvPr id="21" name="TextBox 20"/>
          <p:cNvSpPr txBox="1"/>
          <p:nvPr userDrawn="1"/>
        </p:nvSpPr>
        <p:spPr>
          <a:xfrm rot="16200000">
            <a:off x="333268" y="587323"/>
            <a:ext cx="1216210" cy="276999"/>
          </a:xfrm>
          <a:prstGeom prst="rect">
            <a:avLst/>
          </a:prstGeom>
          <a:noFill/>
        </p:spPr>
        <p:txBody>
          <a:bodyPr wrap="square" rtlCol="0">
            <a:spAutoFit/>
          </a:bodyPr>
          <a:lstStyle/>
          <a:p>
            <a:pPr algn="ctr"/>
            <a:r>
              <a:rPr lang="en-US" sz="1200" b="0" i="0" spc="200" dirty="0" smtClean="0">
                <a:solidFill>
                  <a:schemeClr val="bg1"/>
                </a:solidFill>
                <a:latin typeface="Proxima Nova"/>
                <a:cs typeface="Proxima Nova"/>
              </a:rPr>
              <a:t>CHAPTER</a:t>
            </a:r>
            <a:endParaRPr lang="en-US" sz="1200" b="0" i="0" spc="200" dirty="0">
              <a:solidFill>
                <a:schemeClr val="bg1"/>
              </a:solidFill>
              <a:latin typeface="Proxima Nova"/>
              <a:cs typeface="Proxima Nova"/>
            </a:endParaRPr>
          </a:p>
        </p:txBody>
      </p:sp>
      <p:sp>
        <p:nvSpPr>
          <p:cNvPr id="22" name="Text Placeholder 28"/>
          <p:cNvSpPr>
            <a:spLocks noGrp="1"/>
          </p:cNvSpPr>
          <p:nvPr>
            <p:ph type="body" sz="quarter" idx="13" hasCustomPrompt="1"/>
          </p:nvPr>
        </p:nvSpPr>
        <p:spPr>
          <a:xfrm>
            <a:off x="1408139" y="291160"/>
            <a:ext cx="10445199" cy="466725"/>
          </a:xfrm>
          <a:prstGeom prst="rect">
            <a:avLst/>
          </a:prstGeom>
        </p:spPr>
        <p:txBody>
          <a:bodyPr vert="horz" lIns="91440"/>
          <a:lstStyle>
            <a:lvl1pPr marL="0" indent="0">
              <a:buNone/>
              <a:defRPr sz="2400" b="0" i="0">
                <a:latin typeface="Proxima Nova"/>
                <a:cs typeface="Proxima Nova"/>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smtClean="0"/>
              <a:t>Chapter Title</a:t>
            </a:r>
            <a:endParaRPr lang="en-US" dirty="0"/>
          </a:p>
        </p:txBody>
      </p:sp>
    </p:spTree>
    <p:extLst>
      <p:ext uri="{BB962C8B-B14F-4D97-AF65-F5344CB8AC3E}">
        <p14:creationId xmlns:p14="http://schemas.microsoft.com/office/powerpoint/2010/main" val="68239960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 Lesson Op-SD_2LnHd">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224" y="1592818"/>
            <a:ext cx="962744" cy="722058"/>
          </a:xfrm>
          <a:prstGeom prst="rect">
            <a:avLst/>
          </a:prstGeom>
        </p:spPr>
      </p:pic>
      <p:sp>
        <p:nvSpPr>
          <p:cNvPr id="8" name="Text Placeholder 2"/>
          <p:cNvSpPr>
            <a:spLocks noGrp="1"/>
          </p:cNvSpPr>
          <p:nvPr>
            <p:ph type="body" sz="quarter" idx="16"/>
          </p:nvPr>
        </p:nvSpPr>
        <p:spPr>
          <a:xfrm>
            <a:off x="2452826" y="1711307"/>
            <a:ext cx="8504697" cy="1241457"/>
          </a:xfrm>
          <a:prstGeom prst="rect">
            <a:avLst/>
          </a:prstGeom>
        </p:spPr>
        <p:txBody>
          <a:bodyPr vert="horz" lIns="0" tIns="0"/>
          <a:lstStyle>
            <a:lvl1pPr marL="0" indent="0">
              <a:lnSpc>
                <a:spcPct val="120000"/>
              </a:lnSpc>
              <a:buFont typeface="Arial"/>
              <a:buNone/>
              <a:defRPr sz="2400" b="0" i="0">
                <a:solidFill>
                  <a:schemeClr val="tx1">
                    <a:lumMod val="65000"/>
                    <a:lumOff val="35000"/>
                  </a:schemeClr>
                </a:solidFill>
                <a:latin typeface="Proxima Nova"/>
                <a:cs typeface="Proxima Nova"/>
              </a:defRPr>
            </a:lvl1pPr>
            <a:lvl2pPr>
              <a:lnSpc>
                <a:spcPct val="120000"/>
              </a:lnSpc>
              <a:defRPr sz="2400">
                <a:solidFill>
                  <a:schemeClr val="tx1">
                    <a:lumMod val="65000"/>
                    <a:lumOff val="35000"/>
                  </a:schemeClr>
                </a:solidFill>
                <a:latin typeface="Verdana"/>
                <a:cs typeface="Verdana"/>
              </a:defRPr>
            </a:lvl2pPr>
            <a:lvl3pPr>
              <a:lnSpc>
                <a:spcPct val="120000"/>
              </a:lnSpc>
              <a:defRPr sz="2400">
                <a:solidFill>
                  <a:schemeClr val="tx1">
                    <a:lumMod val="65000"/>
                    <a:lumOff val="35000"/>
                  </a:schemeClr>
                </a:solidFill>
                <a:latin typeface="Verdana"/>
                <a:cs typeface="Verdana"/>
              </a:defRPr>
            </a:lvl3pPr>
            <a:lvl4pPr>
              <a:lnSpc>
                <a:spcPct val="120000"/>
              </a:lnSpc>
              <a:defRPr sz="2400">
                <a:solidFill>
                  <a:schemeClr val="tx1">
                    <a:lumMod val="65000"/>
                    <a:lumOff val="35000"/>
                  </a:schemeClr>
                </a:solidFill>
                <a:latin typeface="Verdana"/>
                <a:cs typeface="Verdana"/>
              </a:defRPr>
            </a:lvl4pPr>
            <a:lvl5pPr>
              <a:lnSpc>
                <a:spcPct val="120000"/>
              </a:lnSpc>
              <a:defRPr sz="2400">
                <a:solidFill>
                  <a:schemeClr val="tx1">
                    <a:lumMod val="65000"/>
                    <a:lumOff val="35000"/>
                  </a:schemeClr>
                </a:solidFill>
                <a:latin typeface="Verdana"/>
                <a:cs typeface="Verdana"/>
              </a:defRPr>
            </a:lvl5pPr>
          </a:lstStyle>
          <a:p>
            <a:pPr lvl="0"/>
            <a:r>
              <a:rPr lang="en-US" smtClean="0"/>
              <a:t>Click to edit Master text styles</a:t>
            </a:r>
          </a:p>
        </p:txBody>
      </p:sp>
      <p:sp>
        <p:nvSpPr>
          <p:cNvPr id="18" name="Text Placeholder 2"/>
          <p:cNvSpPr>
            <a:spLocks noGrp="1"/>
          </p:cNvSpPr>
          <p:nvPr>
            <p:ph type="body" sz="quarter" idx="17"/>
          </p:nvPr>
        </p:nvSpPr>
        <p:spPr>
          <a:xfrm>
            <a:off x="2452826" y="2952764"/>
            <a:ext cx="8504697" cy="1800257"/>
          </a:xfrm>
          <a:prstGeom prst="rect">
            <a:avLst/>
          </a:prstGeom>
        </p:spPr>
        <p:txBody>
          <a:bodyPr vert="horz" lIns="0" tIns="0"/>
          <a:lstStyle>
            <a:lvl1pPr marL="0" indent="0">
              <a:lnSpc>
                <a:spcPct val="120000"/>
              </a:lnSpc>
              <a:buFont typeface="Arial"/>
              <a:buNone/>
              <a:defRPr sz="2200" b="0" i="1">
                <a:solidFill>
                  <a:srgbClr val="FF0000"/>
                </a:solidFill>
                <a:latin typeface="Proxima Nova"/>
                <a:cs typeface="Proxima Nova"/>
              </a:defRPr>
            </a:lvl1pPr>
            <a:lvl2pPr>
              <a:lnSpc>
                <a:spcPct val="120000"/>
              </a:lnSpc>
              <a:defRPr sz="2400">
                <a:solidFill>
                  <a:schemeClr val="tx1">
                    <a:lumMod val="65000"/>
                    <a:lumOff val="35000"/>
                  </a:schemeClr>
                </a:solidFill>
                <a:latin typeface="Verdana"/>
                <a:cs typeface="Verdana"/>
              </a:defRPr>
            </a:lvl2pPr>
            <a:lvl3pPr>
              <a:lnSpc>
                <a:spcPct val="120000"/>
              </a:lnSpc>
              <a:defRPr sz="2400">
                <a:solidFill>
                  <a:schemeClr val="tx1">
                    <a:lumMod val="65000"/>
                    <a:lumOff val="35000"/>
                  </a:schemeClr>
                </a:solidFill>
                <a:latin typeface="Verdana"/>
                <a:cs typeface="Verdana"/>
              </a:defRPr>
            </a:lvl3pPr>
            <a:lvl4pPr>
              <a:lnSpc>
                <a:spcPct val="120000"/>
              </a:lnSpc>
              <a:defRPr sz="2400">
                <a:solidFill>
                  <a:schemeClr val="tx1">
                    <a:lumMod val="65000"/>
                    <a:lumOff val="35000"/>
                  </a:schemeClr>
                </a:solidFill>
                <a:latin typeface="Verdana"/>
                <a:cs typeface="Verdana"/>
              </a:defRPr>
            </a:lvl4pPr>
            <a:lvl5pPr>
              <a:lnSpc>
                <a:spcPct val="120000"/>
              </a:lnSpc>
              <a:defRPr sz="2400">
                <a:solidFill>
                  <a:schemeClr val="tx1">
                    <a:lumMod val="65000"/>
                    <a:lumOff val="35000"/>
                  </a:schemeClr>
                </a:solidFill>
                <a:latin typeface="Verdana"/>
                <a:cs typeface="Verdana"/>
              </a:defRPr>
            </a:lvl5pPr>
          </a:lstStyle>
          <a:p>
            <a:pPr lvl="0"/>
            <a:r>
              <a:rPr lang="en-US" smtClean="0"/>
              <a:t>Click to edit Master text styles</a:t>
            </a:r>
          </a:p>
        </p:txBody>
      </p:sp>
      <p:sp>
        <p:nvSpPr>
          <p:cNvPr id="22" name="TextBox 21"/>
          <p:cNvSpPr txBox="1"/>
          <p:nvPr userDrawn="1"/>
        </p:nvSpPr>
        <p:spPr>
          <a:xfrm rot="16200000">
            <a:off x="333268" y="587323"/>
            <a:ext cx="1216210" cy="276999"/>
          </a:xfrm>
          <a:prstGeom prst="rect">
            <a:avLst/>
          </a:prstGeom>
          <a:noFill/>
        </p:spPr>
        <p:txBody>
          <a:bodyPr wrap="square" rtlCol="0">
            <a:spAutoFit/>
          </a:bodyPr>
          <a:lstStyle/>
          <a:p>
            <a:pPr algn="ctr"/>
            <a:r>
              <a:rPr lang="en-US" sz="1200" b="0" i="0" spc="200" dirty="0" smtClean="0">
                <a:solidFill>
                  <a:schemeClr val="bg1"/>
                </a:solidFill>
                <a:latin typeface="Proxima Nova"/>
                <a:cs typeface="Proxima Nova"/>
              </a:rPr>
              <a:t>CHAPTER</a:t>
            </a:r>
            <a:endParaRPr lang="en-US" sz="1200" b="0" i="0" spc="200" dirty="0">
              <a:solidFill>
                <a:schemeClr val="bg1"/>
              </a:solidFill>
              <a:latin typeface="Proxima Nova"/>
              <a:cs typeface="Proxima Nova"/>
            </a:endParaRPr>
          </a:p>
        </p:txBody>
      </p:sp>
      <p:sp>
        <p:nvSpPr>
          <p:cNvPr id="23" name="Text Placeholder 28"/>
          <p:cNvSpPr>
            <a:spLocks noGrp="1"/>
          </p:cNvSpPr>
          <p:nvPr>
            <p:ph type="body" sz="quarter" idx="13" hasCustomPrompt="1"/>
          </p:nvPr>
        </p:nvSpPr>
        <p:spPr>
          <a:xfrm>
            <a:off x="1408139" y="291160"/>
            <a:ext cx="10445199" cy="466725"/>
          </a:xfrm>
          <a:prstGeom prst="rect">
            <a:avLst/>
          </a:prstGeom>
        </p:spPr>
        <p:txBody>
          <a:bodyPr vert="horz" lIns="91440"/>
          <a:lstStyle>
            <a:lvl1pPr marL="0" indent="0">
              <a:buNone/>
              <a:defRPr sz="2400" b="0" i="0">
                <a:latin typeface="Proxima Nova"/>
                <a:cs typeface="Proxima Nova"/>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smtClean="0"/>
              <a:t>Chapter Title</a:t>
            </a:r>
            <a:endParaRPr lang="en-US" dirty="0"/>
          </a:p>
        </p:txBody>
      </p:sp>
      <p:sp>
        <p:nvSpPr>
          <p:cNvPr id="24" name="Text Placeholder 28"/>
          <p:cNvSpPr txBox="1">
            <a:spLocks/>
          </p:cNvSpPr>
          <p:nvPr userDrawn="1"/>
        </p:nvSpPr>
        <p:spPr>
          <a:xfrm>
            <a:off x="8444089" y="782925"/>
            <a:ext cx="3059815" cy="275410"/>
          </a:xfrm>
          <a:prstGeom prst="rect">
            <a:avLst/>
          </a:prstGeom>
        </p:spPr>
        <p:txBody>
          <a:bodyPr vert="horz" lIns="0" tIns="0" rIns="0" bIns="0"/>
          <a:lstStyle>
            <a:lvl1pPr marL="0" indent="0" algn="r" defTabSz="457200" rtl="0" eaLnBrk="1" latinLnBrk="0" hangingPunct="1">
              <a:spcBef>
                <a:spcPct val="20000"/>
              </a:spcBef>
              <a:buFont typeface="Arial"/>
              <a:buNone/>
              <a:defRPr sz="1600" kern="1200">
                <a:solidFill>
                  <a:schemeClr val="tx1"/>
                </a:solidFill>
                <a:latin typeface="Verdana"/>
                <a:ea typeface="+mn-ea"/>
                <a:cs typeface="Verdana"/>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00" b="0" i="0" kern="0" spc="30" dirty="0" smtClean="0">
                <a:solidFill>
                  <a:schemeClr val="tx1">
                    <a:lumMod val="65000"/>
                    <a:lumOff val="35000"/>
                  </a:schemeClr>
                </a:solidFill>
                <a:latin typeface="Proxima Nova"/>
                <a:cs typeface="Proxima Nova"/>
              </a:rPr>
              <a:t>CHAPTER WRAP-UP</a:t>
            </a:r>
            <a:endParaRPr lang="en-US" sz="1300" b="0" i="0" kern="0" spc="30" dirty="0">
              <a:solidFill>
                <a:schemeClr val="tx1">
                  <a:lumMod val="65000"/>
                  <a:lumOff val="35000"/>
                </a:schemeClr>
              </a:solidFill>
              <a:latin typeface="Proxima Nova"/>
              <a:cs typeface="Proxima Nova"/>
            </a:endParaRPr>
          </a:p>
        </p:txBody>
      </p:sp>
    </p:spTree>
    <p:extLst>
      <p:ext uri="{BB962C8B-B14F-4D97-AF65-F5344CB8AC3E}">
        <p14:creationId xmlns:p14="http://schemas.microsoft.com/office/powerpoint/2010/main" val="345674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1"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H Lesson Op-DD_2LnHd">
    <p:spTree>
      <p:nvGrpSpPr>
        <p:cNvPr id="1" name=""/>
        <p:cNvGrpSpPr/>
        <p:nvPr/>
      </p:nvGrpSpPr>
      <p:grpSpPr>
        <a:xfrm>
          <a:off x="0" y="0"/>
          <a:ext cx="0" cy="0"/>
          <a:chOff x="0" y="0"/>
          <a:chExt cx="0" cy="0"/>
        </a:xfrm>
      </p:grpSpPr>
      <p:sp>
        <p:nvSpPr>
          <p:cNvPr id="12" name="Text Placeholder 2"/>
          <p:cNvSpPr>
            <a:spLocks noGrp="1"/>
          </p:cNvSpPr>
          <p:nvPr>
            <p:ph type="body" sz="quarter" idx="20" hasCustomPrompt="1"/>
          </p:nvPr>
        </p:nvSpPr>
        <p:spPr>
          <a:xfrm>
            <a:off x="1408138" y="1905865"/>
            <a:ext cx="9440484" cy="538622"/>
          </a:xfrm>
          <a:prstGeom prst="rect">
            <a:avLst/>
          </a:prstGeom>
        </p:spPr>
        <p:txBody>
          <a:bodyPr vert="horz" lIns="0"/>
          <a:lstStyle>
            <a:lvl1pPr marL="0" indent="0">
              <a:buNone/>
              <a:defRPr sz="2400" b="1" i="0">
                <a:solidFill>
                  <a:schemeClr val="tx1">
                    <a:lumMod val="65000"/>
                    <a:lumOff val="35000"/>
                  </a:schemeClr>
                </a:solidFill>
                <a:latin typeface="Proxima Nova"/>
                <a:cs typeface="Proxima Nova"/>
              </a:defRPr>
            </a:lvl1pPr>
            <a:lvl2pPr marL="457200" indent="0">
              <a:buNone/>
              <a:defRPr sz="2800" b="1" i="0">
                <a:latin typeface="Verdana"/>
                <a:cs typeface="Verdana"/>
              </a:defRPr>
            </a:lvl2pPr>
            <a:lvl3pPr marL="914400" indent="0">
              <a:buNone/>
              <a:defRPr sz="2800" b="1" i="0">
                <a:latin typeface="Verdana"/>
                <a:cs typeface="Verdana"/>
              </a:defRPr>
            </a:lvl3pPr>
            <a:lvl4pPr marL="1371600" indent="0">
              <a:buNone/>
              <a:defRPr sz="2800" b="1" i="0">
                <a:latin typeface="Verdana"/>
                <a:cs typeface="Verdana"/>
              </a:defRPr>
            </a:lvl4pPr>
            <a:lvl5pPr marL="1828800" indent="0">
              <a:buNone/>
              <a:defRPr sz="2800" b="1" i="0">
                <a:latin typeface="Verdana"/>
                <a:cs typeface="Verdana"/>
              </a:defRPr>
            </a:lvl5pPr>
          </a:lstStyle>
          <a:p>
            <a:pPr lvl="0"/>
            <a:r>
              <a:rPr lang="en-US" dirty="0" smtClean="0"/>
              <a:t>Click to edit Master Title</a:t>
            </a:r>
            <a:endParaRPr lang="en-US" dirty="0"/>
          </a:p>
        </p:txBody>
      </p:sp>
      <p:sp>
        <p:nvSpPr>
          <p:cNvPr id="14" name="Text Placeholder 7"/>
          <p:cNvSpPr>
            <a:spLocks noGrp="1"/>
          </p:cNvSpPr>
          <p:nvPr>
            <p:ph type="body" sz="quarter" idx="21" hasCustomPrompt="1"/>
          </p:nvPr>
        </p:nvSpPr>
        <p:spPr>
          <a:xfrm>
            <a:off x="1408139" y="2444487"/>
            <a:ext cx="9440483" cy="3214461"/>
          </a:xfrm>
          <a:prstGeom prst="rect">
            <a:avLst/>
          </a:prstGeom>
        </p:spPr>
        <p:txBody>
          <a:bodyPr vert="horz" lIns="0" tIns="0"/>
          <a:lstStyle>
            <a:lvl1pPr marL="342900" indent="-342900">
              <a:lnSpc>
                <a:spcPct val="120000"/>
              </a:lnSpc>
              <a:buFont typeface="Arial"/>
              <a:buChar char="•"/>
              <a:defRPr sz="2000" b="0" i="0" baseline="0">
                <a:solidFill>
                  <a:schemeClr val="tx1">
                    <a:lumMod val="65000"/>
                    <a:lumOff val="35000"/>
                  </a:schemeClr>
                </a:solidFill>
                <a:latin typeface="Proxima Nova"/>
                <a:cs typeface="Proxima Nova"/>
              </a:defRPr>
            </a:lvl1pPr>
            <a:lvl2pPr marL="457200" indent="0">
              <a:buFontTx/>
              <a:buNone/>
              <a:defRPr sz="2400" baseline="0">
                <a:solidFill>
                  <a:schemeClr val="tx1">
                    <a:lumMod val="65000"/>
                    <a:lumOff val="35000"/>
                  </a:schemeClr>
                </a:solidFill>
                <a:latin typeface="Verdana"/>
              </a:defRPr>
            </a:lvl2pPr>
            <a:lvl3pPr marL="914400" indent="0">
              <a:buFontTx/>
              <a:buNone/>
              <a:defRPr sz="2400" baseline="0">
                <a:solidFill>
                  <a:schemeClr val="tx1">
                    <a:lumMod val="65000"/>
                    <a:lumOff val="35000"/>
                  </a:schemeClr>
                </a:solidFill>
                <a:latin typeface="Verdana"/>
              </a:defRPr>
            </a:lvl3pPr>
            <a:lvl4pPr marL="1371600" indent="0">
              <a:buFontTx/>
              <a:buNone/>
              <a:defRPr sz="2400" baseline="0">
                <a:solidFill>
                  <a:schemeClr val="tx1">
                    <a:lumMod val="65000"/>
                    <a:lumOff val="35000"/>
                  </a:schemeClr>
                </a:solidFill>
                <a:latin typeface="Verdana"/>
              </a:defRPr>
            </a:lvl4pPr>
            <a:lvl5pPr marL="1828800" indent="0">
              <a:buFontTx/>
              <a:buNone/>
              <a:defRPr sz="2400" baseline="0">
                <a:solidFill>
                  <a:schemeClr val="tx1">
                    <a:lumMod val="65000"/>
                    <a:lumOff val="35000"/>
                  </a:schemeClr>
                </a:solidFill>
                <a:latin typeface="Verdana"/>
              </a:defRPr>
            </a:lvl5pPr>
          </a:lstStyle>
          <a:p>
            <a:pPr lvl="0"/>
            <a:r>
              <a:rPr lang="en-US" dirty="0" smtClean="0"/>
              <a:t>Click to edit text</a:t>
            </a:r>
          </a:p>
        </p:txBody>
      </p:sp>
      <p:sp>
        <p:nvSpPr>
          <p:cNvPr id="13" name="TextBox 12"/>
          <p:cNvSpPr txBox="1"/>
          <p:nvPr userDrawn="1"/>
        </p:nvSpPr>
        <p:spPr>
          <a:xfrm rot="16200000">
            <a:off x="333268" y="587323"/>
            <a:ext cx="1216210" cy="276999"/>
          </a:xfrm>
          <a:prstGeom prst="rect">
            <a:avLst/>
          </a:prstGeom>
          <a:noFill/>
        </p:spPr>
        <p:txBody>
          <a:bodyPr wrap="square" rtlCol="0">
            <a:spAutoFit/>
          </a:bodyPr>
          <a:lstStyle/>
          <a:p>
            <a:pPr algn="ctr"/>
            <a:r>
              <a:rPr lang="en-US" sz="1200" b="0" i="0" spc="200" dirty="0" smtClean="0">
                <a:solidFill>
                  <a:schemeClr val="bg1"/>
                </a:solidFill>
                <a:latin typeface="Proxima Nova"/>
                <a:cs typeface="Proxima Nova"/>
              </a:rPr>
              <a:t>CHAPTER</a:t>
            </a:r>
            <a:endParaRPr lang="en-US" sz="1200" b="0" i="0" spc="200" dirty="0">
              <a:solidFill>
                <a:schemeClr val="bg1"/>
              </a:solidFill>
              <a:latin typeface="Proxima Nova"/>
              <a:cs typeface="Proxima Nova"/>
            </a:endParaRPr>
          </a:p>
        </p:txBody>
      </p:sp>
      <p:sp>
        <p:nvSpPr>
          <p:cNvPr id="15" name="Text Placeholder 28"/>
          <p:cNvSpPr>
            <a:spLocks noGrp="1"/>
          </p:cNvSpPr>
          <p:nvPr>
            <p:ph type="body" sz="quarter" idx="13" hasCustomPrompt="1"/>
          </p:nvPr>
        </p:nvSpPr>
        <p:spPr>
          <a:xfrm>
            <a:off x="1408139" y="291160"/>
            <a:ext cx="10445199" cy="466725"/>
          </a:xfrm>
          <a:prstGeom prst="rect">
            <a:avLst/>
          </a:prstGeom>
        </p:spPr>
        <p:txBody>
          <a:bodyPr vert="horz" lIns="91440"/>
          <a:lstStyle>
            <a:lvl1pPr marL="0" indent="0">
              <a:buNone/>
              <a:defRPr sz="2400" b="0" i="0">
                <a:latin typeface="Proxima Nova"/>
                <a:cs typeface="Proxima Nova"/>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smtClean="0"/>
              <a:t>Chapter Title</a:t>
            </a:r>
            <a:endParaRPr lang="en-US" dirty="0"/>
          </a:p>
        </p:txBody>
      </p:sp>
      <p:sp>
        <p:nvSpPr>
          <p:cNvPr id="16" name="Text Placeholder 28"/>
          <p:cNvSpPr txBox="1">
            <a:spLocks/>
          </p:cNvSpPr>
          <p:nvPr userDrawn="1"/>
        </p:nvSpPr>
        <p:spPr>
          <a:xfrm>
            <a:off x="8444089" y="782925"/>
            <a:ext cx="3059815" cy="275410"/>
          </a:xfrm>
          <a:prstGeom prst="rect">
            <a:avLst/>
          </a:prstGeom>
        </p:spPr>
        <p:txBody>
          <a:bodyPr vert="horz" lIns="0" tIns="0" rIns="0" bIns="0"/>
          <a:lstStyle>
            <a:lvl1pPr marL="0" indent="0" algn="r" defTabSz="457200" rtl="0" eaLnBrk="1" latinLnBrk="0" hangingPunct="1">
              <a:spcBef>
                <a:spcPct val="20000"/>
              </a:spcBef>
              <a:buFont typeface="Arial"/>
              <a:buNone/>
              <a:defRPr sz="1600" kern="1200">
                <a:solidFill>
                  <a:schemeClr val="tx1"/>
                </a:solidFill>
                <a:latin typeface="Verdana"/>
                <a:ea typeface="+mn-ea"/>
                <a:cs typeface="Verdana"/>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00" b="0" i="0" kern="0" spc="30" dirty="0" smtClean="0">
                <a:solidFill>
                  <a:schemeClr val="tx1">
                    <a:lumMod val="65000"/>
                    <a:lumOff val="35000"/>
                  </a:schemeClr>
                </a:solidFill>
                <a:latin typeface="Proxima Nova"/>
                <a:cs typeface="Proxima Nova"/>
              </a:rPr>
              <a:t>CHAPTER WRAP-UP</a:t>
            </a:r>
            <a:endParaRPr lang="en-US" sz="1300" b="0" i="0" kern="0" spc="30" dirty="0">
              <a:solidFill>
                <a:schemeClr val="tx1">
                  <a:lumMod val="65000"/>
                  <a:lumOff val="35000"/>
                </a:schemeClr>
              </a:solidFill>
              <a:latin typeface="Proxima Nova"/>
              <a:cs typeface="Proxima Nova"/>
            </a:endParaRPr>
          </a:p>
        </p:txBody>
      </p:sp>
    </p:spTree>
    <p:extLst>
      <p:ext uri="{BB962C8B-B14F-4D97-AF65-F5344CB8AC3E}">
        <p14:creationId xmlns:p14="http://schemas.microsoft.com/office/powerpoint/2010/main" val="22965482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E6118-2437-4B30-8E3C-4D2BE6020583}" type="datetimeFigureOut">
              <a:rPr lang="en-US" smtClean="0"/>
              <a:t>8/27/2018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8/27/2018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DE6118-2437-4B30-8E3C-4D2BE6020583}" type="datetimeFigureOut">
              <a:rPr lang="en-US" smtClean="0"/>
              <a:t>8/27/2018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DE6118-2437-4B30-8E3C-4D2BE6020583}" type="datetimeFigureOut">
              <a:rPr lang="en-US" smtClean="0"/>
              <a:t>8/27/2018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8/27/2018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8/27/2018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7DE6118-2437-4B30-8E3C-4D2BE6020583}" type="datetimeFigureOut">
              <a:rPr lang="en-US" smtClean="0"/>
              <a:pPr/>
              <a:t>8/27/2018</a:t>
            </a:fld>
            <a:endParaRPr lang="en-US" dirty="0"/>
          </a:p>
        </p:txBody>
      </p:sp>
      <p:sp>
        <p:nvSpPr>
          <p:cNvPr id="9" name="Slide Number Placeholder 8"/>
          <p:cNvSpPr>
            <a:spLocks noGrp="1"/>
          </p:cNvSpPr>
          <p:nvPr>
            <p:ph type="sldNum" sz="quarter" idx="11"/>
          </p:nvPr>
        </p:nvSpPr>
        <p:spPr/>
        <p:txBody>
          <a:bodyPr/>
          <a:lstStyle/>
          <a:p>
            <a:fld id="{69E57DC2-970A-4B3E-BB1C-7A09969E49DF}"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9E57DC2-970A-4B3E-BB1C-7A09969E49DF}" type="slidenum">
              <a:rPr lang="en-US" smtClean="0"/>
              <a:pPr/>
              <a:t>‹#›</a:t>
            </a:fld>
            <a:endParaRPr lang="en-US" dirty="0"/>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87DE6118-2437-4B30-8E3C-4D2BE6020583}" type="datetimeFigureOut">
              <a:rPr lang="en-US" smtClean="0"/>
              <a:pPr/>
              <a:t>8/27/2018</a:t>
            </a:fld>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WARM UP 4 MINUTES</a:t>
            </a:r>
            <a:endParaRPr lang="en-US" dirty="0"/>
          </a:p>
        </p:txBody>
      </p:sp>
      <p:sp>
        <p:nvSpPr>
          <p:cNvPr id="3" name="Subtitle 2"/>
          <p:cNvSpPr>
            <a:spLocks noGrp="1"/>
          </p:cNvSpPr>
          <p:nvPr>
            <p:ph type="subTitle" idx="1"/>
          </p:nvPr>
        </p:nvSpPr>
        <p:spPr/>
        <p:txBody>
          <a:bodyPr/>
          <a:lstStyle/>
          <a:p>
            <a:r>
              <a:rPr lang="en-US" dirty="0" smtClean="0"/>
              <a:t>8-27-18 MONDAY</a:t>
            </a:r>
            <a:endParaRPr lang="en-US" dirty="0"/>
          </a:p>
        </p:txBody>
      </p:sp>
    </p:spTree>
    <p:extLst>
      <p:ext uri="{BB962C8B-B14F-4D97-AF65-F5344CB8AC3E}">
        <p14:creationId xmlns:p14="http://schemas.microsoft.com/office/powerpoint/2010/main" val="1383436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Plicker</a:t>
            </a:r>
            <a:r>
              <a:rPr lang="en-US" dirty="0" smtClean="0"/>
              <a:t> (Check </a:t>
            </a:r>
            <a:r>
              <a:rPr lang="en-US" smtClean="0"/>
              <a:t>for Understanding) </a:t>
            </a:r>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025757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Lesson 1 Vocabulary </a:t>
            </a:r>
            <a:endParaRPr lang="en-US" dirty="0"/>
          </a:p>
        </p:txBody>
      </p:sp>
    </p:spTree>
    <p:extLst>
      <p:ext uri="{BB962C8B-B14F-4D97-AF65-F5344CB8AC3E}">
        <p14:creationId xmlns:p14="http://schemas.microsoft.com/office/powerpoint/2010/main" val="2667225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TextBox 5"/>
          <p:cNvSpPr txBox="1"/>
          <p:nvPr/>
        </p:nvSpPr>
        <p:spPr>
          <a:xfrm>
            <a:off x="1600200" y="-26432"/>
            <a:ext cx="7900987" cy="369332"/>
          </a:xfrm>
          <a:prstGeom prst="rect">
            <a:avLst/>
          </a:prstGeom>
          <a:noFill/>
        </p:spPr>
        <p:txBody>
          <a:bodyPr wrap="square" rtlCol="0">
            <a:spAutoFit/>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616"/>
            <a:ext cx="11937101" cy="6979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548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ANSWER</a:t>
            </a:r>
            <a:endParaRPr lang="en-US" dirty="0"/>
          </a:p>
        </p:txBody>
      </p:sp>
      <p:sp>
        <p:nvSpPr>
          <p:cNvPr id="3" name="Content Placeholder 2"/>
          <p:cNvSpPr>
            <a:spLocks noGrp="1"/>
          </p:cNvSpPr>
          <p:nvPr>
            <p:ph idx="1"/>
          </p:nvPr>
        </p:nvSpPr>
        <p:spPr>
          <a:xfrm>
            <a:off x="285750" y="1219200"/>
            <a:ext cx="10687050" cy="4972050"/>
          </a:xfrm>
        </p:spPr>
        <p:txBody>
          <a:bodyPr>
            <a:noAutofit/>
          </a:bodyPr>
          <a:lstStyle/>
          <a:p>
            <a:r>
              <a:rPr lang="en-US" sz="3600" dirty="0">
                <a:solidFill>
                  <a:schemeClr val="tx1"/>
                </a:solidFill>
              </a:rPr>
              <a:t>1) The eagle is soaring or gliding as it spreads its broad wings and </a:t>
            </a:r>
            <a:r>
              <a:rPr lang="en-US" sz="3600" dirty="0" smtClean="0">
                <a:solidFill>
                  <a:schemeClr val="tx1"/>
                </a:solidFill>
              </a:rPr>
              <a:t>tail</a:t>
            </a:r>
          </a:p>
          <a:p>
            <a:r>
              <a:rPr lang="en-US" sz="3600" dirty="0" smtClean="0">
                <a:solidFill>
                  <a:schemeClr val="tx1"/>
                </a:solidFill>
              </a:rPr>
              <a:t>2</a:t>
            </a:r>
            <a:r>
              <a:rPr lang="en-US" sz="3600" dirty="0">
                <a:solidFill>
                  <a:schemeClr val="tx1"/>
                </a:solidFill>
              </a:rPr>
              <a:t>) How long can the eagle stay in the air before it must rest</a:t>
            </a:r>
            <a:r>
              <a:rPr lang="en-US" sz="3600" dirty="0" smtClean="0">
                <a:solidFill>
                  <a:schemeClr val="tx1"/>
                </a:solidFill>
              </a:rPr>
              <a:t>?</a:t>
            </a:r>
          </a:p>
          <a:p>
            <a:r>
              <a:rPr lang="en-US" sz="3600" dirty="0" smtClean="0">
                <a:solidFill>
                  <a:schemeClr val="tx1"/>
                </a:solidFill>
              </a:rPr>
              <a:t>To </a:t>
            </a:r>
            <a:r>
              <a:rPr lang="en-US" sz="3600" dirty="0">
                <a:solidFill>
                  <a:schemeClr val="tx1"/>
                </a:solidFill>
              </a:rPr>
              <a:t>find the answers to these and other questions, you could research them in books, </a:t>
            </a:r>
            <a:endParaRPr lang="en-US" sz="3600" dirty="0" smtClean="0">
              <a:solidFill>
                <a:schemeClr val="tx1"/>
              </a:solidFill>
            </a:endParaRPr>
          </a:p>
          <a:p>
            <a:r>
              <a:rPr lang="en-US" sz="3600" dirty="0" smtClean="0">
                <a:solidFill>
                  <a:schemeClr val="tx1"/>
                </a:solidFill>
              </a:rPr>
              <a:t>3</a:t>
            </a:r>
            <a:r>
              <a:rPr lang="en-US" sz="3600" dirty="0">
                <a:solidFill>
                  <a:schemeClr val="tx1"/>
                </a:solidFill>
              </a:rPr>
              <a:t>) </a:t>
            </a:r>
            <a:r>
              <a:rPr lang="en-US" sz="3600" dirty="0" smtClean="0">
                <a:solidFill>
                  <a:schemeClr val="tx1"/>
                </a:solidFill>
              </a:rPr>
              <a:t>By </a:t>
            </a:r>
            <a:r>
              <a:rPr lang="en-US" sz="3600" dirty="0">
                <a:solidFill>
                  <a:schemeClr val="tx1"/>
                </a:solidFill>
              </a:rPr>
              <a:t>studying how animals live, we can take actions to help them survive.</a:t>
            </a:r>
          </a:p>
        </p:txBody>
      </p:sp>
    </p:spTree>
    <p:extLst>
      <p:ext uri="{BB962C8B-B14F-4D97-AF65-F5344CB8AC3E}">
        <p14:creationId xmlns:p14="http://schemas.microsoft.com/office/powerpoint/2010/main" val="1195078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Today Agenda 8/27/18 Monday</a:t>
            </a:r>
            <a:endParaRPr lang="en-US" dirty="0"/>
          </a:p>
        </p:txBody>
      </p:sp>
      <p:sp>
        <p:nvSpPr>
          <p:cNvPr id="3" name="Content Placeholder 2"/>
          <p:cNvSpPr>
            <a:spLocks noGrp="1"/>
          </p:cNvSpPr>
          <p:nvPr>
            <p:ph idx="1"/>
          </p:nvPr>
        </p:nvSpPr>
        <p:spPr/>
        <p:txBody>
          <a:bodyPr/>
          <a:lstStyle/>
          <a:p>
            <a:r>
              <a:rPr lang="en-US" sz="4400" dirty="0" smtClean="0"/>
              <a:t>1) Warm Up 4 minutes</a:t>
            </a:r>
          </a:p>
          <a:p>
            <a:r>
              <a:rPr lang="en-US" sz="4400" dirty="0" smtClean="0"/>
              <a:t>2) Introduction Scientific Explanations 10 minutes</a:t>
            </a:r>
          </a:p>
          <a:p>
            <a:r>
              <a:rPr lang="en-US" sz="4400" dirty="0" smtClean="0"/>
              <a:t>3 ) Instruction 20 minutes</a:t>
            </a:r>
          </a:p>
          <a:p>
            <a:r>
              <a:rPr lang="en-US" sz="4400" dirty="0" smtClean="0"/>
              <a:t>4) </a:t>
            </a:r>
            <a:r>
              <a:rPr lang="en-US" sz="4400" dirty="0" err="1" smtClean="0"/>
              <a:t>Plicker</a:t>
            </a:r>
            <a:r>
              <a:rPr lang="en-US" sz="4400" dirty="0" smtClean="0"/>
              <a:t>  10 minutes</a:t>
            </a:r>
          </a:p>
          <a:p>
            <a:r>
              <a:rPr lang="en-US" sz="4400" dirty="0" smtClean="0"/>
              <a:t>5) Homework (Lesson 1 Vocabulary) </a:t>
            </a:r>
          </a:p>
          <a:p>
            <a:endParaRPr lang="en-US" dirty="0" smtClean="0"/>
          </a:p>
        </p:txBody>
      </p:sp>
    </p:spTree>
    <p:extLst>
      <p:ext uri="{BB962C8B-B14F-4D97-AF65-F5344CB8AC3E}">
        <p14:creationId xmlns:p14="http://schemas.microsoft.com/office/powerpoint/2010/main" val="1065519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r>
              <a:rPr lang="en-US" dirty="0" smtClean="0"/>
              <a:t>Scientific Explanations- Weekly Agenda</a:t>
            </a:r>
            <a:endParaRPr lang="en-US" dirty="0"/>
          </a:p>
        </p:txBody>
      </p:sp>
      <p:sp>
        <p:nvSpPr>
          <p:cNvPr id="10" name="Text Placeholder 7"/>
          <p:cNvSpPr>
            <a:spLocks noGrp="1"/>
          </p:cNvSpPr>
          <p:nvPr>
            <p:ph type="body" sz="quarter" idx="14"/>
          </p:nvPr>
        </p:nvSpPr>
        <p:spPr>
          <a:xfrm>
            <a:off x="723901" y="590550"/>
            <a:ext cx="10515599" cy="6267450"/>
          </a:xfrm>
        </p:spPr>
        <p:txBody>
          <a:bodyPr>
            <a:noAutofit/>
          </a:bodyPr>
          <a:lstStyle/>
          <a:p>
            <a:pPr indent="0">
              <a:spcAft>
                <a:spcPts val="1200"/>
              </a:spcAft>
            </a:pPr>
            <a:r>
              <a:rPr lang="en-US" sz="4400" dirty="0"/>
              <a:t>Chapter </a:t>
            </a:r>
            <a:r>
              <a:rPr lang="en-US" sz="4400" dirty="0" smtClean="0"/>
              <a:t>Introduction- Monday</a:t>
            </a:r>
            <a:endParaRPr lang="en-US" sz="4400" dirty="0"/>
          </a:p>
          <a:p>
            <a:pPr indent="0">
              <a:spcAft>
                <a:spcPts val="1200"/>
              </a:spcAft>
            </a:pPr>
            <a:r>
              <a:rPr lang="en-US" sz="4400" dirty="0"/>
              <a:t>Lesson 1:  Understanding </a:t>
            </a:r>
            <a:r>
              <a:rPr lang="en-US" sz="4400" dirty="0" smtClean="0"/>
              <a:t>Science- Tuesday</a:t>
            </a:r>
            <a:endParaRPr lang="en-US" sz="4400" dirty="0"/>
          </a:p>
          <a:p>
            <a:pPr indent="0">
              <a:spcAft>
                <a:spcPts val="1200"/>
              </a:spcAft>
            </a:pPr>
            <a:r>
              <a:rPr lang="en-US" sz="4400" dirty="0"/>
              <a:t>Lesson 2: Measurement and Scientific </a:t>
            </a:r>
            <a:r>
              <a:rPr lang="en-US" sz="4400" dirty="0" smtClean="0"/>
              <a:t>Tools- Wednesday</a:t>
            </a:r>
            <a:endParaRPr lang="en-US" sz="4400" dirty="0"/>
          </a:p>
          <a:p>
            <a:pPr indent="0">
              <a:spcAft>
                <a:spcPts val="1200"/>
              </a:spcAft>
            </a:pPr>
            <a:r>
              <a:rPr lang="en-US" sz="4400" dirty="0"/>
              <a:t>Lesson 3: Case </a:t>
            </a:r>
            <a:r>
              <a:rPr lang="en-US" sz="4400" dirty="0" smtClean="0"/>
              <a:t>Study-Chapter Wrap-Up and Lab Activity Thursday</a:t>
            </a:r>
          </a:p>
          <a:p>
            <a:pPr indent="0">
              <a:spcAft>
                <a:spcPts val="1200"/>
              </a:spcAft>
            </a:pPr>
            <a:r>
              <a:rPr lang="en-US" sz="4400" smtClean="0"/>
              <a:t>Chapter </a:t>
            </a:r>
            <a:r>
              <a:rPr lang="en-US" sz="4400" smtClean="0"/>
              <a:t>Quiz </a:t>
            </a:r>
            <a:r>
              <a:rPr lang="en-US" sz="4400" dirty="0" smtClean="0"/>
              <a:t>(Scientific Method and) Friday /</a:t>
            </a:r>
            <a:r>
              <a:rPr lang="en-US" sz="4400" dirty="0"/>
              <a:t> Stem Fair Research</a:t>
            </a:r>
          </a:p>
        </p:txBody>
      </p:sp>
    </p:spTree>
    <p:extLst>
      <p:ext uri="{BB962C8B-B14F-4D97-AF65-F5344CB8AC3E}">
        <p14:creationId xmlns:p14="http://schemas.microsoft.com/office/powerpoint/2010/main" val="2038562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p:txBody>
          <a:bodyPr/>
          <a:lstStyle/>
          <a:p>
            <a:r>
              <a:rPr lang="en-US" dirty="0" smtClean="0"/>
              <a:t>Vacuuming Corals?</a:t>
            </a:r>
            <a:endParaRPr lang="en-US" dirty="0"/>
          </a:p>
        </p:txBody>
      </p:sp>
      <p:sp>
        <p:nvSpPr>
          <p:cNvPr id="4" name="Text Placeholder 3"/>
          <p:cNvSpPr>
            <a:spLocks noGrp="1"/>
          </p:cNvSpPr>
          <p:nvPr>
            <p:ph type="body" sz="quarter" idx="20"/>
          </p:nvPr>
        </p:nvSpPr>
        <p:spPr>
          <a:xfrm>
            <a:off x="826266" y="2588963"/>
            <a:ext cx="6144404" cy="3668618"/>
          </a:xfrm>
        </p:spPr>
        <p:txBody>
          <a:bodyPr>
            <a:normAutofit fontScale="92500" lnSpcReduction="10000"/>
          </a:bodyPr>
          <a:lstStyle/>
          <a:p>
            <a:r>
              <a:rPr lang="en-US" sz="2000" dirty="0"/>
              <a:t>Look at the photo at the beginning of the chapter. These two divers are collecting data about corals in waters near Sulawesi, Indonesia. They are marine biologists, scientists who study living things in oceans and other saltwater environments.</a:t>
            </a:r>
          </a:p>
          <a:p>
            <a:pPr marL="342900" indent="-342900">
              <a:buFont typeface="Arial" panose="020B0604020202020204" pitchFamily="34" charset="0"/>
              <a:buChar char="•"/>
            </a:pPr>
            <a:r>
              <a:rPr lang="en-US" sz="2000" dirty="0"/>
              <a:t>What information about corals are these scientists collecting?</a:t>
            </a:r>
          </a:p>
          <a:p>
            <a:pPr marL="342900" indent="-342900">
              <a:buFont typeface="Arial" panose="020B0604020202020204" pitchFamily="34" charset="0"/>
              <a:buChar char="•"/>
            </a:pPr>
            <a:r>
              <a:rPr lang="en-US" sz="2000" dirty="0"/>
              <a:t>What questions do they hope to answer?</a:t>
            </a:r>
          </a:p>
          <a:p>
            <a:pPr marL="342900" indent="-342900">
              <a:buFont typeface="Arial" panose="020B0604020202020204" pitchFamily="34" charset="0"/>
              <a:buChar char="•"/>
            </a:pPr>
            <a:r>
              <a:rPr lang="en-US" sz="2000" dirty="0"/>
              <a:t>How can science provide answers to their questions and your questions?</a:t>
            </a:r>
          </a:p>
        </p:txBody>
      </p:sp>
      <p:sp>
        <p:nvSpPr>
          <p:cNvPr id="2" name="Text Placeholder 1"/>
          <p:cNvSpPr>
            <a:spLocks noGrp="1"/>
          </p:cNvSpPr>
          <p:nvPr>
            <p:ph type="body" sz="quarter" idx="13"/>
          </p:nvPr>
        </p:nvSpPr>
        <p:spPr/>
        <p:txBody>
          <a:bodyPr/>
          <a:lstStyle/>
          <a:p>
            <a:r>
              <a:rPr lang="en-US" dirty="0" smtClean="0"/>
              <a:t>Scientific Explanations-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0670" y="1295054"/>
            <a:ext cx="5221330" cy="5050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7419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a:bodyPr>
          <a:lstStyle/>
          <a:p>
            <a:r>
              <a:rPr lang="en-US" sz="3200" dirty="0"/>
              <a:t>How can science provide answers to your questions about the world around you?</a:t>
            </a:r>
          </a:p>
        </p:txBody>
      </p:sp>
      <p:sp>
        <p:nvSpPr>
          <p:cNvPr id="7" name="Text Placeholder 6"/>
          <p:cNvSpPr>
            <a:spLocks noGrp="1"/>
          </p:cNvSpPr>
          <p:nvPr>
            <p:ph type="body" sz="quarter" idx="17"/>
          </p:nvPr>
        </p:nvSpPr>
        <p:spPr/>
        <p:txBody>
          <a:bodyPr>
            <a:noAutofit/>
          </a:bodyPr>
          <a:lstStyle/>
          <a:p>
            <a:r>
              <a:rPr lang="en-US" sz="3200" dirty="0" smtClean="0"/>
              <a:t>The process of scientific inquiry and performing scientific investigations can provide answers to questions about your world.</a:t>
            </a:r>
            <a:endParaRPr lang="en-US" sz="3200" dirty="0"/>
          </a:p>
        </p:txBody>
      </p:sp>
      <p:sp>
        <p:nvSpPr>
          <p:cNvPr id="5" name="Text Placeholder 4"/>
          <p:cNvSpPr>
            <a:spLocks noGrp="1"/>
          </p:cNvSpPr>
          <p:nvPr>
            <p:ph type="body" sz="quarter" idx="13"/>
          </p:nvPr>
        </p:nvSpPr>
        <p:spPr/>
        <p:txBody>
          <a:bodyPr/>
          <a:lstStyle/>
          <a:p>
            <a:r>
              <a:rPr lang="en-US" dirty="0" smtClean="0"/>
              <a:t>Scientific Explanations- Science Journal (with question) </a:t>
            </a:r>
            <a:endParaRPr lang="en-US" dirty="0"/>
          </a:p>
        </p:txBody>
      </p:sp>
    </p:spTree>
    <p:extLst>
      <p:ext uri="{BB962C8B-B14F-4D97-AF65-F5344CB8AC3E}">
        <p14:creationId xmlns:p14="http://schemas.microsoft.com/office/powerpoint/2010/main" val="278513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0"/>
          </p:nvPr>
        </p:nvSpPr>
        <p:spPr>
          <a:xfrm>
            <a:off x="1408138" y="854000"/>
            <a:ext cx="9440484" cy="538622"/>
          </a:xfrm>
        </p:spPr>
        <p:txBody>
          <a:bodyPr/>
          <a:lstStyle/>
          <a:p>
            <a:r>
              <a:rPr lang="en-US" dirty="0" smtClean="0"/>
              <a:t>Lesson 1: Understanding Science</a:t>
            </a:r>
            <a:endParaRPr lang="en-US" dirty="0"/>
          </a:p>
        </p:txBody>
      </p:sp>
      <p:sp>
        <p:nvSpPr>
          <p:cNvPr id="4" name="Text Placeholder 3"/>
          <p:cNvSpPr>
            <a:spLocks noGrp="1"/>
          </p:cNvSpPr>
          <p:nvPr>
            <p:ph type="body" sz="quarter" idx="21"/>
          </p:nvPr>
        </p:nvSpPr>
        <p:spPr>
          <a:xfrm>
            <a:off x="1" y="1392623"/>
            <a:ext cx="10848622" cy="5179628"/>
          </a:xfrm>
        </p:spPr>
        <p:txBody>
          <a:bodyPr>
            <a:noAutofit/>
          </a:bodyPr>
          <a:lstStyle/>
          <a:p>
            <a:r>
              <a:rPr lang="en-US" altLang="en-US" sz="2800" dirty="0"/>
              <a:t>Scientific inquiry, also known as scientific methods, is a collection of skills that scientists use in different combinations to perform scientific </a:t>
            </a:r>
            <a:r>
              <a:rPr lang="en-US" altLang="en-US" sz="2800" dirty="0" smtClean="0"/>
              <a:t>investigations.</a:t>
            </a:r>
          </a:p>
          <a:p>
            <a:r>
              <a:rPr lang="en-US" altLang="en-US" sz="2800" dirty="0"/>
              <a:t>Scientific investigations often result in new technology, new materials, newly discovered objects or events, or answers to </a:t>
            </a:r>
            <a:r>
              <a:rPr lang="en-US" altLang="en-US" sz="2800" dirty="0" smtClean="0"/>
              <a:t>questions.</a:t>
            </a:r>
          </a:p>
          <a:p>
            <a:r>
              <a:rPr lang="en-US" altLang="en-US" sz="2800" dirty="0"/>
              <a:t>A scientist can help prevent bias in a scientific investigation by taking random samples, doing blind studies, repeating an experiment several times, and keeping accurate and honest </a:t>
            </a:r>
            <a:r>
              <a:rPr lang="en-US" altLang="en-US" sz="2800" dirty="0" smtClean="0"/>
              <a:t>records.</a:t>
            </a:r>
            <a:endParaRPr lang="en-US" sz="2800" dirty="0"/>
          </a:p>
        </p:txBody>
      </p:sp>
      <p:sp>
        <p:nvSpPr>
          <p:cNvPr id="2" name="Text Placeholder 1"/>
          <p:cNvSpPr>
            <a:spLocks noGrp="1"/>
          </p:cNvSpPr>
          <p:nvPr>
            <p:ph type="body" sz="quarter" idx="13"/>
          </p:nvPr>
        </p:nvSpPr>
        <p:spPr/>
        <p:txBody>
          <a:bodyPr/>
          <a:lstStyle/>
          <a:p>
            <a:r>
              <a:rPr lang="en-US" dirty="0" smtClean="0"/>
              <a:t>Scientific Explanations- Lesson 1 Notes- Science Journal</a:t>
            </a:r>
            <a:endParaRPr lang="en-US" dirty="0"/>
          </a:p>
        </p:txBody>
      </p:sp>
    </p:spTree>
    <p:extLst>
      <p:ext uri="{BB962C8B-B14F-4D97-AF65-F5344CB8AC3E}">
        <p14:creationId xmlns:p14="http://schemas.microsoft.com/office/powerpoint/2010/main" val="916103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1 Vocabulary- 10 min </a:t>
            </a:r>
            <a:endParaRPr lang="en-US" dirty="0"/>
          </a:p>
        </p:txBody>
      </p:sp>
      <p:sp>
        <p:nvSpPr>
          <p:cNvPr id="3" name="Content Placeholder 2"/>
          <p:cNvSpPr>
            <a:spLocks noGrp="1"/>
          </p:cNvSpPr>
          <p:nvPr>
            <p:ph idx="1"/>
          </p:nvPr>
        </p:nvSpPr>
        <p:spPr>
          <a:xfrm>
            <a:off x="609600" y="1417638"/>
            <a:ext cx="10160000" cy="4983162"/>
          </a:xfrm>
        </p:spPr>
        <p:txBody>
          <a:bodyPr>
            <a:normAutofit/>
          </a:bodyPr>
          <a:lstStyle/>
          <a:p>
            <a:pPr marL="571500" indent="-457200">
              <a:buFont typeface="+mj-lt"/>
              <a:buAutoNum type="arabicPeriod"/>
            </a:pPr>
            <a:r>
              <a:rPr lang="en-US" b="1" dirty="0" smtClean="0"/>
              <a:t>Hypothesis</a:t>
            </a:r>
            <a:r>
              <a:rPr lang="en-US" dirty="0" smtClean="0"/>
              <a:t>: possible </a:t>
            </a:r>
            <a:r>
              <a:rPr lang="en-US" dirty="0"/>
              <a:t>explanation about an observation that can be tested by scientific </a:t>
            </a:r>
            <a:r>
              <a:rPr lang="en-US" dirty="0" smtClean="0"/>
              <a:t>investigations</a:t>
            </a:r>
          </a:p>
          <a:p>
            <a:pPr marL="571500" indent="-457200">
              <a:buFont typeface="+mj-lt"/>
              <a:buAutoNum type="arabicPeriod"/>
            </a:pPr>
            <a:r>
              <a:rPr lang="en-US" b="1" dirty="0" smtClean="0"/>
              <a:t>Inference</a:t>
            </a:r>
            <a:r>
              <a:rPr lang="en-US" dirty="0" smtClean="0"/>
              <a:t> : logical </a:t>
            </a:r>
            <a:r>
              <a:rPr lang="en-US" dirty="0"/>
              <a:t>explanation of an observation that is drawn from prior knowledge or </a:t>
            </a:r>
            <a:r>
              <a:rPr lang="en-US" dirty="0" smtClean="0"/>
              <a:t>experience</a:t>
            </a:r>
          </a:p>
          <a:p>
            <a:pPr marL="571500" indent="-457200">
              <a:buFont typeface="+mj-lt"/>
              <a:buAutoNum type="arabicPeriod"/>
            </a:pPr>
            <a:r>
              <a:rPr lang="en-US" b="1" dirty="0" smtClean="0"/>
              <a:t>Prediction: </a:t>
            </a:r>
            <a:r>
              <a:rPr lang="en-US" dirty="0" smtClean="0"/>
              <a:t>statement </a:t>
            </a:r>
            <a:r>
              <a:rPr lang="en-US" dirty="0"/>
              <a:t>about what will happen next in a sequence of </a:t>
            </a:r>
            <a:r>
              <a:rPr lang="en-US" dirty="0" smtClean="0"/>
              <a:t>events</a:t>
            </a:r>
          </a:p>
          <a:p>
            <a:pPr marL="571500" indent="-457200">
              <a:buFont typeface="+mj-lt"/>
              <a:buAutoNum type="arabicPeriod"/>
            </a:pPr>
            <a:r>
              <a:rPr lang="en-US" b="1" dirty="0" smtClean="0"/>
              <a:t>scientific </a:t>
            </a:r>
            <a:r>
              <a:rPr lang="en-US" b="1" dirty="0"/>
              <a:t>law </a:t>
            </a:r>
            <a:r>
              <a:rPr lang="en-US" dirty="0"/>
              <a:t>describes a pattern or an event in nature that is always true </a:t>
            </a:r>
            <a:endParaRPr lang="en-US" dirty="0" smtClean="0"/>
          </a:p>
          <a:p>
            <a:pPr marL="571500" indent="-457200">
              <a:buFont typeface="+mj-lt"/>
              <a:buAutoNum type="arabicPeriod"/>
            </a:pPr>
            <a:r>
              <a:rPr lang="en-US" b="1" dirty="0" smtClean="0"/>
              <a:t>scientific </a:t>
            </a:r>
            <a:r>
              <a:rPr lang="en-US" b="1" dirty="0"/>
              <a:t>theory </a:t>
            </a:r>
            <a:r>
              <a:rPr lang="en-US" dirty="0"/>
              <a:t>explanation of observations or events based on knowledge gained from many observations and investigations </a:t>
            </a:r>
            <a:endParaRPr lang="en-US" dirty="0" smtClean="0"/>
          </a:p>
        </p:txBody>
      </p:sp>
    </p:spTree>
    <p:extLst>
      <p:ext uri="{BB962C8B-B14F-4D97-AF65-F5344CB8AC3E}">
        <p14:creationId xmlns:p14="http://schemas.microsoft.com/office/powerpoint/2010/main" val="24846107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1049</TotalTime>
  <Words>447</Words>
  <Application>Microsoft Office PowerPoint</Application>
  <PresentationFormat>Custom</PresentationFormat>
  <Paragraphs>42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Adjacency</vt:lpstr>
      <vt:lpstr>WARM UP 4 MINUTES</vt:lpstr>
      <vt:lpstr>PowerPoint Presentation</vt:lpstr>
      <vt:lpstr>ANSWER</vt:lpstr>
      <vt:lpstr>                   Today Agenda 8/27/18 Monday</vt:lpstr>
      <vt:lpstr>PowerPoint Presentation</vt:lpstr>
      <vt:lpstr>PowerPoint Presentation</vt:lpstr>
      <vt:lpstr>PowerPoint Presentation</vt:lpstr>
      <vt:lpstr>PowerPoint Presentation</vt:lpstr>
      <vt:lpstr>Lesson 1 Vocabulary- 10 min </vt:lpstr>
      <vt:lpstr>Plicker (Check for Understanding) </vt:lpstr>
      <vt:lpstr>Homework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 5 MINUTES</dc:title>
  <dc:creator>ahmet ilbay</dc:creator>
  <cp:lastModifiedBy>TMSA</cp:lastModifiedBy>
  <cp:revision>29</cp:revision>
  <dcterms:created xsi:type="dcterms:W3CDTF">2017-08-28T00:28:45Z</dcterms:created>
  <dcterms:modified xsi:type="dcterms:W3CDTF">2018-08-27T20:06:27Z</dcterms:modified>
</cp:coreProperties>
</file>