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0" r:id="rId8"/>
    <p:sldId id="264" r:id="rId9"/>
    <p:sldId id="271" r:id="rId10"/>
    <p:sldId id="263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068302" y="1905865"/>
            <a:ext cx="7068165" cy="3970002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6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97925" y="519588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2" y="316204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6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 userDrawn="1"/>
        </p:nvSpPr>
        <p:spPr>
          <a:xfrm>
            <a:off x="1882776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 Review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845463" y="2268537"/>
            <a:ext cx="6384141" cy="1141992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2100" b="1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8001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 marL="12573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 marL="17145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 marL="2171700" indent="-342900">
              <a:buFont typeface="Arial"/>
              <a:buChar char="•"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0"/>
            <a:endParaRPr lang="en-US" dirty="0" smtClean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6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33196" y="1719409"/>
            <a:ext cx="827871" cy="376577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845915" y="3508859"/>
            <a:ext cx="6383915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5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7" r:id="rId13"/>
    <p:sldLayoutId id="2147483728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lasswork.doc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scientificinquiry/scientificmethod/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486774fb-0d35-47d3-9739-d0dab7e5994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NOSNotes.pd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</a:t>
            </a:r>
            <a:br>
              <a:rPr lang="en-US" dirty="0" smtClean="0"/>
            </a:br>
            <a:r>
              <a:rPr lang="en-US" dirty="0" smtClean="0"/>
              <a:t>8-30-17 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57912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Algae </a:t>
            </a:r>
            <a:r>
              <a:rPr lang="en-US" dirty="0"/>
              <a:t>are plantlike organisms. They are used to make animal feed, drugs, and cosmetics. Scientists currently are investigating ways to grow large amounts of algae at a low cost. If they succeed, then algae could be used to make economical fuels for cars and trucks. </a:t>
            </a:r>
            <a:r>
              <a:rPr lang="en-US" dirty="0" smtClean="0"/>
              <a:t> </a:t>
            </a:r>
            <a:r>
              <a:rPr lang="en-US" dirty="0"/>
              <a:t>Describe the algae shown in this photo</a:t>
            </a:r>
            <a:r>
              <a:rPr lang="en-US" dirty="0" smtClean="0"/>
              <a:t>.</a:t>
            </a:r>
          </a:p>
          <a:p>
            <a:pPr marL="541782" indent="-514350">
              <a:buAutoNum type="arabicParenR"/>
            </a:pPr>
            <a:r>
              <a:rPr lang="en-US" dirty="0" smtClean="0"/>
              <a:t> </a:t>
            </a:r>
            <a:r>
              <a:rPr lang="en-US" dirty="0"/>
              <a:t>How are algae like plants? </a:t>
            </a:r>
            <a:endParaRPr lang="en-US" dirty="0" smtClean="0"/>
          </a:p>
          <a:p>
            <a:pPr marL="541782" indent="-514350">
              <a:buAutoNum type="arabicParenR"/>
            </a:pPr>
            <a:r>
              <a:rPr lang="en-US" dirty="0" smtClean="0"/>
              <a:t>Why </a:t>
            </a:r>
            <a:r>
              <a:rPr lang="en-US" dirty="0"/>
              <a:t>are people interested in finding new ways to make fuel? </a:t>
            </a:r>
            <a:endParaRPr lang="en-US" dirty="0" smtClean="0"/>
          </a:p>
          <a:p>
            <a:pPr marL="541782" indent="-514350">
              <a:buAutoNum type="arabicParenR"/>
            </a:pPr>
            <a:r>
              <a:rPr lang="en-US" dirty="0" smtClean="0"/>
              <a:t> </a:t>
            </a:r>
            <a:r>
              <a:rPr lang="en-US" dirty="0"/>
              <a:t>Why are scientists concerned about the cost of raising algae?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02228"/>
            <a:ext cx="291253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36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accuracy </a:t>
            </a:r>
            <a:r>
              <a:rPr lang="en-US" dirty="0"/>
              <a:t>description of how close a measurement is to an accepted or true value </a:t>
            </a:r>
          </a:p>
          <a:p>
            <a:r>
              <a:rPr lang="en-US" b="1" dirty="0"/>
              <a:t>description </a:t>
            </a:r>
            <a:r>
              <a:rPr lang="en-US" dirty="0"/>
              <a:t>spoken or written summary of observations </a:t>
            </a:r>
          </a:p>
          <a:p>
            <a:r>
              <a:rPr lang="en-US" b="1" dirty="0"/>
              <a:t>digital </a:t>
            </a:r>
            <a:r>
              <a:rPr lang="en-US" dirty="0"/>
              <a:t>of, pertaining to, or using numbers (numerical digits) </a:t>
            </a:r>
          </a:p>
          <a:p>
            <a:r>
              <a:rPr lang="en-US" b="1" dirty="0"/>
              <a:t>explanation </a:t>
            </a:r>
            <a:r>
              <a:rPr lang="en-US" dirty="0"/>
              <a:t>interpretation of observations </a:t>
            </a:r>
          </a:p>
          <a:p>
            <a:r>
              <a:rPr lang="en-US" b="1" dirty="0"/>
              <a:t>International System of Units (SI) </a:t>
            </a:r>
            <a:r>
              <a:rPr lang="en-US" dirty="0"/>
              <a:t>internationally accepted system for measurement </a:t>
            </a:r>
          </a:p>
          <a:p>
            <a:r>
              <a:rPr lang="en-US" b="1" dirty="0"/>
              <a:t>precision </a:t>
            </a:r>
            <a:r>
              <a:rPr lang="en-US" dirty="0"/>
              <a:t>description of how similar or close measurements are to each other </a:t>
            </a:r>
          </a:p>
          <a:p>
            <a:r>
              <a:rPr lang="en-US" b="1" dirty="0"/>
              <a:t>significant digits </a:t>
            </a:r>
            <a:r>
              <a:rPr lang="en-US" dirty="0"/>
              <a:t>number of digits in a measurement that are known with a certain degree of reliability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Vocabulary – Lesson 2 Measurement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What is the difference between accuracy and precision?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Measurement and Scientific Tools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Precision is a description of how similar or close measurements are to each other. Accuracy is a description of how close a measurement is to an accepted </a:t>
            </a:r>
            <a:r>
              <a:rPr lang="en-US" altLang="en-US" sz="2000" dirty="0" smtClean="0"/>
              <a:t>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Why should you use significant digits?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Measurement and Scientific Tools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Significant digits communicate the precision of the tool used to make measurements</a:t>
            </a:r>
            <a:r>
              <a:rPr lang="en-US" altLang="en-US" sz="20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What are some tools used by scientists?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Measurement and Scientific Tools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sz="2000" dirty="0"/>
              <a:t>Life scientists use many tools, such as science journals, microscopes, computers, magnifying lenses, slides, and dissecting tools</a:t>
            </a:r>
            <a:r>
              <a:rPr lang="en-US" altLang="en-US" sz="20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Brain Pop 5 minutes</a:t>
            </a:r>
          </a:p>
          <a:p>
            <a:r>
              <a:rPr lang="en-US" dirty="0" smtClean="0"/>
              <a:t>3) Pop Quiz on </a:t>
            </a:r>
            <a:r>
              <a:rPr lang="en-US" dirty="0" err="1" smtClean="0"/>
              <a:t>Kahoot</a:t>
            </a:r>
            <a:r>
              <a:rPr lang="en-US" dirty="0" smtClean="0"/>
              <a:t> 10 minutes</a:t>
            </a:r>
          </a:p>
          <a:p>
            <a:r>
              <a:rPr lang="en-US" dirty="0" smtClean="0"/>
              <a:t>4) Review First Lesson 5minutes</a:t>
            </a:r>
          </a:p>
          <a:p>
            <a:r>
              <a:rPr lang="en-US" dirty="0" smtClean="0"/>
              <a:t>5) Lesson 2 Lesson Outline/ Vocabulary 15 minutes</a:t>
            </a:r>
          </a:p>
          <a:p>
            <a:r>
              <a:rPr lang="en-US" dirty="0" smtClean="0"/>
              <a:t>6) Review 3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Answer;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Independent Practice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https://www.brainpop.com/science/scientificinquiry/scientificmethod/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Brain Pop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 Pop Quiz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Understanding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38200" y="1066800"/>
            <a:ext cx="7772400" cy="52578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en-US" altLang="en-US" dirty="0" smtClean="0"/>
              <a:t>Scientific </a:t>
            </a:r>
            <a:r>
              <a:rPr lang="en-US" altLang="en-US" dirty="0"/>
              <a:t>inquiry, also known as the scientific method, is a collection of skills that scientists use in different combinations to perform scientific investigations</a:t>
            </a:r>
            <a:r>
              <a:rPr lang="en-US" altLang="en-US" dirty="0" smtClean="0"/>
              <a:t>.</a:t>
            </a:r>
          </a:p>
          <a:p>
            <a:pPr marL="457200" indent="-457200">
              <a:buFontTx/>
              <a:buAutoNum type="arabicParenR"/>
            </a:pPr>
            <a:r>
              <a:rPr lang="en-US" altLang="en-US" dirty="0"/>
              <a:t>Scientific investigations often result in new technology, new materials, newly discovered objects or events, or answers to questions.</a:t>
            </a:r>
            <a:endParaRPr lang="en-US" dirty="0"/>
          </a:p>
          <a:p>
            <a:pPr marL="457200" indent="-457200">
              <a:buFontTx/>
              <a:buAutoNum type="arabicParenR"/>
            </a:pPr>
            <a:r>
              <a:rPr lang="en-US" altLang="en-US" dirty="0"/>
              <a:t>A scientist can help prevent bias in a scientific investigation by taking random samples, doing blind studies, repeating an experiment several times, and keeping accurate and honest records.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Lesson Review- Key Concept Question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Measurement and Scientific Tools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altLang="en-US" dirty="0">
                <a:cs typeface="Arial" charset="0"/>
              </a:rPr>
              <a:t>What is the difference between accuracy and precision?</a:t>
            </a:r>
          </a:p>
          <a:p>
            <a:r>
              <a:rPr lang="en-US" altLang="en-US" dirty="0">
                <a:cs typeface="Arial" charset="0"/>
              </a:rPr>
              <a:t>Why should you use significant digits?</a:t>
            </a:r>
          </a:p>
          <a:p>
            <a:r>
              <a:rPr lang="en-US" altLang="en-US" dirty="0">
                <a:cs typeface="Arial" charset="0"/>
              </a:rPr>
              <a:t>What are some tools used by scientists?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0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Difference Between Precision And Accuracy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7763"/>
            <a:ext cx="942975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Lesson 2 Course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481</TotalTime>
  <Words>474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Warm Up 5 minutes 8-30-17 Wednesday</vt:lpstr>
      <vt:lpstr>Today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8-30-17 Wednesday</dc:title>
  <dc:creator>TMSA</dc:creator>
  <cp:lastModifiedBy>TMSA</cp:lastModifiedBy>
  <cp:revision>5</cp:revision>
  <dcterms:created xsi:type="dcterms:W3CDTF">2006-08-16T00:00:00Z</dcterms:created>
  <dcterms:modified xsi:type="dcterms:W3CDTF">2017-08-30T18:55:27Z</dcterms:modified>
</cp:coreProperties>
</file>