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1"/>
    <p:restoredTop sz="94672"/>
  </p:normalViewPr>
  <p:slideViewPr>
    <p:cSldViewPr snapToGrid="0" snapToObjects="1">
      <p:cViewPr varScale="1">
        <p:scale>
          <a:sx n="63" d="100"/>
          <a:sy n="63" d="100"/>
        </p:scale>
        <p:origin x="-126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7703AB-6F06-984A-A46E-C25361A79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481EAC2-F5D6-8848-9DC5-86AAAC863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218311-2EEA-AF46-B1F9-41E325B67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915A-FF25-0548-9916-BE35D297201E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D6926F-04FB-9346-9EA3-E4BDE479F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B5B51D4-88B1-234F-94B3-1E65EC1D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2709-EC83-2346-99AB-C35F9FF94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448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ADB3AA-2B62-BE45-B1BA-06A5A707C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3D84D80-3D73-C94D-9372-4E16BF2B6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C02B10-ACA5-4B41-8225-35B61279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915A-FF25-0548-9916-BE35D297201E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D35A85-4661-9049-84BA-22B8447F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976B8E-03B8-7C4B-8549-DFA82936E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2709-EC83-2346-99AB-C35F9FF94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730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F9AEDC8-A6B7-8947-B793-98DDB07D7E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406F4D2-4A72-2748-86D6-3689FA5DE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41593B-E501-6A48-BC90-5FB37F56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915A-FF25-0548-9916-BE35D297201E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B110DD-16EA-9C4B-BE06-434B8FFEC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311671-8F5B-D541-AC82-D1A2EF4A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2709-EC83-2346-99AB-C35F9FF94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478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EC16B8-3456-154A-9F37-9D555C22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664B97-C77D-2340-B933-1DFFFE640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50C4A0-7862-974D-99ED-1856960D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915A-FF25-0548-9916-BE35D297201E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48AC7A-D0F4-B844-9D30-6141AFC2D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85C4C0-EE74-294D-9956-EAFDF564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2709-EC83-2346-99AB-C35F9FF94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76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EDC0FA-3788-D044-9B76-BB17D4C1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76FFDE-1622-6843-AC42-0F63215FD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C36279-F1C9-874B-959A-3EB1234DC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915A-FF25-0548-9916-BE35D297201E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211119F-FB2A-2940-8254-09908FF8F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337A31-4274-6A49-BDB8-223D7BE4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2709-EC83-2346-99AB-C35F9FF94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324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41D7FE-DBA8-0B41-88E9-31284B273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F64FD9-EA49-8C45-902D-3463F6F41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3BB60B-04FF-9546-A2B4-3398444BD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641F610-2CE7-C848-A1BD-4CEF98E10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915A-FF25-0548-9916-BE35D297201E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5748DE-0F3D-2D45-8BB2-FF2DE8A21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0AE848-7D19-CC49-8284-7F7178E2E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2709-EC83-2346-99AB-C35F9FF94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320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C13F35-03F3-1245-8EE7-5A9D0C67F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534132-92ED-2C45-A303-D9FC5649F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FB528EC-BB04-F44A-90C6-AD36E3989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DE3720B-6BAA-6643-BF99-85BF7BA3DB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9DF0DB9-C318-2D41-BF4F-EC46167A3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85E042D-3E39-DB4A-85C5-1F92915F7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915A-FF25-0548-9916-BE35D297201E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D38ACEF-1D26-9247-81C5-A3C82191C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9F4B8CB-6BA2-BF4D-842B-E401137EF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2709-EC83-2346-99AB-C35F9FF94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221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C898B-8895-6D4F-A862-001F53846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7BEC59E-0AD4-DB4A-9C24-96ACDECC9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915A-FF25-0548-9916-BE35D297201E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45D921A-6861-EE44-BE48-038DE3F8F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3422878-2256-8542-8D94-C8206209F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2709-EC83-2346-99AB-C35F9FF94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623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4BA2DD0-F911-F143-8D97-0B7EFBC2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915A-FF25-0548-9916-BE35D297201E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45D6C34-677E-9D47-A4B9-DC9957232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0C09483-ED61-9748-807C-9E2084DE4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2709-EC83-2346-99AB-C35F9FF94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125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C6CE9-9C09-8646-872D-49C445B04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E97D7D-128B-D643-9872-4ADD7FF6F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FA4AD91-E152-BA4F-9F34-3AB6F6356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62CFE0-7A9D-144F-971B-5DFD97A80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915A-FF25-0548-9916-BE35D297201E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190F2FC-7845-C749-9A03-FACC7EB4E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F66FA5B-0A06-B24A-97BB-9869B68B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2709-EC83-2346-99AB-C35F9FF94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335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DB3B62-CDB2-2446-8089-21F6644A8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514F7D1-87DF-0F41-A4FC-B17FC6791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3FD518-A47F-0848-A3A7-56744D1AB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08CCD7D-ED26-4048-962D-538ADE64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915A-FF25-0548-9916-BE35D297201E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38532C6-1D52-DB49-8F0B-D44E84AA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78EF5D-72F0-AE4E-A390-0EA9F511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2709-EC83-2346-99AB-C35F9FF94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506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C80822D-2433-394B-80D2-4EA78B588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F456BC9-3AFD-2043-B6CB-7F2089A4B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6D5A18-8D73-6C4B-A077-29AF9B663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E915A-FF25-0548-9916-BE35D297201E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1625B2-162B-184E-B789-7CA21CCEF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D7B5A8-8D90-6A43-BE44-243E2DD0C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B2709-EC83-2346-99AB-C35F9FF94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722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irAUvS_29I&amp;t=33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jams.scholastic.com/studyjams/jams/science/weather-and-climate/weather-and-climate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A86207-17D8-EF44-AD3D-6437DC1C6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5623"/>
          </a:xfrm>
        </p:spPr>
        <p:txBody>
          <a:bodyPr>
            <a:normAutofit fontScale="90000"/>
          </a:bodyPr>
          <a:lstStyle/>
          <a:p>
            <a:r>
              <a:rPr lang="en-US" dirty="0"/>
              <a:t>9-19-18 Wednesday 4 min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E88A282-4164-5242-831B-AA96D2DB8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5215" y="2259724"/>
            <a:ext cx="5536696" cy="4483976"/>
          </a:xfrm>
        </p:spPr>
        <p:txBody>
          <a:bodyPr>
            <a:normAutofit/>
          </a:bodyPr>
          <a:lstStyle/>
          <a:p>
            <a:r>
              <a:rPr lang="en-US" b="1" dirty="0"/>
              <a:t>Is this a record snowfall?</a:t>
            </a:r>
          </a:p>
          <a:p>
            <a:pPr algn="l"/>
            <a:r>
              <a:rPr lang="en-US" dirty="0"/>
              <a:t>Look at the photo at the beginning of the chapter. Buffalo, New York, is famous for its snowstorms, averaging 3 m of snow each year. Other areas of the world might only get a few centimeters of snow a year. In some parts of the world, it never snows.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Why do some areas get less snow than others?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How do scientists describe and predict weather?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D6864B-2EC1-CC44-8DEE-7E056C1CC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911" y="2259724"/>
            <a:ext cx="5682440" cy="44839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301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64E4C2-3024-7C4C-8F8C-EBB7E73D6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0709D1-278B-CB46-BBBC-5043F042E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Warm Up 4 min </a:t>
            </a:r>
          </a:p>
          <a:p>
            <a:r>
              <a:rPr lang="en-US" dirty="0"/>
              <a:t>2) Chapter Vocabulary (Science Journal) 10 min</a:t>
            </a:r>
          </a:p>
          <a:p>
            <a:r>
              <a:rPr lang="en-US" dirty="0"/>
              <a:t>3) Lesson Outline ( Lesson 1) 10 min</a:t>
            </a:r>
          </a:p>
          <a:p>
            <a:r>
              <a:rPr lang="en-US" dirty="0"/>
              <a:t>4) Video 5 min </a:t>
            </a:r>
          </a:p>
          <a:p>
            <a:r>
              <a:rPr lang="en-US" dirty="0"/>
              <a:t>5) </a:t>
            </a:r>
            <a:r>
              <a:rPr lang="en-US" dirty="0" err="1"/>
              <a:t>Plicker</a:t>
            </a:r>
            <a:r>
              <a:rPr lang="en-US" dirty="0"/>
              <a:t> 15 min </a:t>
            </a:r>
          </a:p>
          <a:p>
            <a:r>
              <a:rPr lang="en-US" dirty="0"/>
              <a:t>6) School to Home (Homework- Lesson 1) </a:t>
            </a:r>
          </a:p>
        </p:txBody>
      </p:sp>
    </p:spTree>
    <p:extLst>
      <p:ext uri="{BB962C8B-B14F-4D97-AF65-F5344CB8AC3E}">
        <p14:creationId xmlns="" xmlns:p14="http://schemas.microsoft.com/office/powerpoint/2010/main" val="296501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87CA8C-F43B-6847-91FB-E40A4D65F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Lesson 1 Vocabulary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5389CB-49DA-1E41-846A-38759DF5F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1460810"/>
            <a:ext cx="10796239" cy="471615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air pressure </a:t>
            </a:r>
            <a:r>
              <a:rPr lang="en-US" dirty="0"/>
              <a:t>the pressure that a column of air exerts on the air or surface below it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dew point </a:t>
            </a:r>
            <a:r>
              <a:rPr lang="en-US" dirty="0"/>
              <a:t>temperature at which air near the ground becomes fully saturated with water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humidity</a:t>
            </a:r>
            <a:r>
              <a:rPr lang="en-US" dirty="0"/>
              <a:t> amount of water vapor in the air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kinetic energy </a:t>
            </a:r>
            <a:r>
              <a:rPr lang="en-US" dirty="0"/>
              <a:t>the energy an object has due to its motion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precipitation</a:t>
            </a:r>
            <a:r>
              <a:rPr lang="en-US" dirty="0"/>
              <a:t> water, in liquid or solid form, that falls from the atmosphere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relative humidity </a:t>
            </a:r>
            <a:r>
              <a:rPr lang="en-US" dirty="0"/>
              <a:t>amount of water vapor present in the air relative to the maximum amount of water vapor the air can contain at that temperature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variable</a:t>
            </a:r>
            <a:r>
              <a:rPr lang="en-US" dirty="0"/>
              <a:t> a quantity that can change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water cycle </a:t>
            </a:r>
            <a:r>
              <a:rPr lang="en-US" dirty="0"/>
              <a:t>a series of natural processes in which water continually moves among oceans, land, and the atmosphere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weather</a:t>
            </a:r>
            <a:r>
              <a:rPr lang="en-US" dirty="0"/>
              <a:t> atmospheric conditions of a certain place at a certain time</a:t>
            </a:r>
          </a:p>
        </p:txBody>
      </p:sp>
    </p:spTree>
    <p:extLst>
      <p:ext uri="{BB962C8B-B14F-4D97-AF65-F5344CB8AC3E}">
        <p14:creationId xmlns="" xmlns:p14="http://schemas.microsoft.com/office/powerpoint/2010/main" val="307553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BA5600-D26A-F146-91E8-7FE7F13BA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Lesson 1: Describing Weather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728C2A-096E-F849-8081-E15A67B13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1438507"/>
            <a:ext cx="11019263" cy="47384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A. What is weather? </a:t>
            </a:r>
          </a:p>
          <a:p>
            <a:pPr marL="0" indent="0">
              <a:buNone/>
            </a:pPr>
            <a:r>
              <a:rPr lang="en-US" dirty="0"/>
              <a:t>1. The atmospheric conditions, along with short-term changes, make up the </a:t>
            </a:r>
            <a:r>
              <a:rPr lang="en-US" b="1" u="sng" dirty="0"/>
              <a:t>weather</a:t>
            </a:r>
            <a:r>
              <a:rPr lang="en-US" dirty="0"/>
              <a:t> of a certain place at a certain time. </a:t>
            </a:r>
          </a:p>
          <a:p>
            <a:pPr marL="0" indent="0">
              <a:buNone/>
            </a:pPr>
            <a:r>
              <a:rPr lang="en-US" b="1" dirty="0"/>
              <a:t>B. Weather Variables </a:t>
            </a:r>
          </a:p>
          <a:p>
            <a:pPr marL="0" indent="0">
              <a:buNone/>
            </a:pPr>
            <a:r>
              <a:rPr lang="en-US" dirty="0"/>
              <a:t>1. Scientists who study and predict weather are </a:t>
            </a:r>
            <a:r>
              <a:rPr lang="en-US" b="1" u="sng" dirty="0"/>
              <a:t>meteorologists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2. Air </a:t>
            </a:r>
            <a:r>
              <a:rPr lang="en-US" b="1" u="sng" dirty="0"/>
              <a:t>temperature</a:t>
            </a:r>
            <a:r>
              <a:rPr lang="en-US" dirty="0"/>
              <a:t> is the measure of the average kinetic energy of molecules in the air. Molecules in warm air move </a:t>
            </a:r>
            <a:r>
              <a:rPr lang="en-US" b="1" u="sng" dirty="0"/>
              <a:t>faster</a:t>
            </a:r>
            <a:r>
              <a:rPr lang="en-US" dirty="0"/>
              <a:t> than molecules in cooler air. 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u="sng" dirty="0"/>
              <a:t>Air pressure </a:t>
            </a:r>
            <a:r>
              <a:rPr lang="en-US" dirty="0"/>
              <a:t>is the pressure that a column of air exerts on the air or surface below it. </a:t>
            </a:r>
          </a:p>
          <a:p>
            <a:pPr marL="0" indent="0">
              <a:buNone/>
            </a:pPr>
            <a:r>
              <a:rPr lang="en-US" dirty="0"/>
              <a:t>a. Air pressure decreases as altitude </a:t>
            </a:r>
            <a:r>
              <a:rPr lang="en-US" b="1" u="sng" dirty="0"/>
              <a:t>increases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b. A(n) </a:t>
            </a:r>
            <a:r>
              <a:rPr lang="en-US" b="1" u="sng" dirty="0"/>
              <a:t>barometer</a:t>
            </a:r>
            <a:r>
              <a:rPr lang="en-US" dirty="0"/>
              <a:t> is an instrument used to measure air pressure. 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b="1" u="sng" dirty="0"/>
              <a:t>Wind</a:t>
            </a:r>
            <a:r>
              <a:rPr lang="en-US" dirty="0"/>
              <a:t> is caused by air moving from an area of high pressure to an area of low pressure. a. In a south wind, the wind is coming from the </a:t>
            </a:r>
            <a:r>
              <a:rPr lang="en-US" b="1" u="sng" dirty="0"/>
              <a:t>south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b. The instrument used to measure wind speed is a(n) </a:t>
            </a:r>
            <a:r>
              <a:rPr lang="en-US" b="1" u="sng" dirty="0"/>
              <a:t>anemometer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88660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55FEF9-BC79-6943-9E3D-67C0B9CEC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B. Weather Variables (Part 2)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The amount of water vapor in the air is </a:t>
            </a:r>
            <a:r>
              <a:rPr lang="en-US" b="1" u="sng" dirty="0"/>
              <a:t>humidity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a. When air is </a:t>
            </a:r>
            <a:r>
              <a:rPr lang="en-US" b="1" u="sng" dirty="0"/>
              <a:t>saturated</a:t>
            </a:r>
            <a:r>
              <a:rPr lang="en-US" dirty="0"/>
              <a:t>, it holds the maximum amount of water vapor possible at that </a:t>
            </a:r>
            <a:r>
              <a:rPr lang="en-US" b="1" u="sng" dirty="0"/>
              <a:t>temperature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b="1" u="sng" dirty="0"/>
              <a:t>Relative humidity </a:t>
            </a:r>
            <a:r>
              <a:rPr lang="en-US" dirty="0"/>
              <a:t>is the amount of water vapor in the air compared to the maximum amount of water vapor the air can hold at that temperature. </a:t>
            </a:r>
          </a:p>
          <a:p>
            <a:pPr marL="0" indent="0">
              <a:buNone/>
            </a:pPr>
            <a:r>
              <a:rPr lang="en-US" dirty="0"/>
              <a:t>c. Relative humidity is reported as a(n) </a:t>
            </a:r>
            <a:r>
              <a:rPr lang="en-US" b="1" u="sng" dirty="0"/>
              <a:t>percent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6. When air near the ground becomes saturated, the water vapor condenses into a liquid and forms </a:t>
            </a:r>
            <a:r>
              <a:rPr lang="en-US" b="1" u="sng" dirty="0"/>
              <a:t>dew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a. If the temperature is below 0°C, ice crystals referred to as </a:t>
            </a:r>
            <a:r>
              <a:rPr lang="en-US" b="1" u="sng" dirty="0"/>
              <a:t>frost</a:t>
            </a:r>
            <a:r>
              <a:rPr lang="en-US" dirty="0"/>
              <a:t>, form. </a:t>
            </a:r>
          </a:p>
          <a:p>
            <a:pPr marL="0" indent="0">
              <a:buNone/>
            </a:pPr>
            <a:r>
              <a:rPr lang="en-US" dirty="0"/>
              <a:t>b. The temperature at which air becomes fully saturated because the temperature decreases while the amount of moisture stays constant is the </a:t>
            </a:r>
            <a:r>
              <a:rPr lang="en-US" b="1" u="sng" dirty="0"/>
              <a:t>dew point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19086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B. Weather Variables (Part </a:t>
            </a:r>
            <a:r>
              <a:rPr lang="en-US" b="1" dirty="0" smtClean="0"/>
              <a:t>3)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73480"/>
            <a:ext cx="11049000" cy="5003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7. As warm air rises in the atmosphere, it </a:t>
            </a:r>
            <a:r>
              <a:rPr lang="en-US" sz="3200" b="1" u="sng" dirty="0" smtClean="0"/>
              <a:t>cools</a:t>
            </a:r>
            <a:r>
              <a:rPr lang="en-US" sz="3200" dirty="0" smtClean="0"/>
              <a:t>. </a:t>
            </a:r>
          </a:p>
          <a:p>
            <a:pPr marL="0" indent="0">
              <a:buNone/>
            </a:pPr>
            <a:r>
              <a:rPr lang="en-US" sz="3200" dirty="0" smtClean="0"/>
              <a:t>a. When the air cools enough that the </a:t>
            </a:r>
            <a:r>
              <a:rPr lang="en-US" sz="3200" b="1" u="sng" dirty="0" smtClean="0"/>
              <a:t>dew point </a:t>
            </a:r>
            <a:r>
              <a:rPr lang="en-US" sz="3200" dirty="0" smtClean="0"/>
              <a:t>is reached, small droplets of water form. </a:t>
            </a:r>
          </a:p>
          <a:p>
            <a:pPr marL="0" indent="0">
              <a:buNone/>
            </a:pPr>
            <a:r>
              <a:rPr lang="en-US" sz="3200" dirty="0" smtClean="0"/>
              <a:t>b. </a:t>
            </a:r>
            <a:r>
              <a:rPr lang="en-US" sz="3200" b="1" u="sng" dirty="0" smtClean="0"/>
              <a:t>Clouds</a:t>
            </a:r>
            <a:r>
              <a:rPr lang="en-US" sz="3200" dirty="0" smtClean="0"/>
              <a:t> are water droplets or ice crystals suspended in the atmosphere. </a:t>
            </a:r>
          </a:p>
          <a:p>
            <a:pPr marL="0" indent="0">
              <a:buNone/>
            </a:pPr>
            <a:r>
              <a:rPr lang="en-US" sz="3200" dirty="0" smtClean="0"/>
              <a:t>c. </a:t>
            </a:r>
            <a:r>
              <a:rPr lang="en-US" sz="3200" b="1" u="sng" dirty="0" smtClean="0"/>
              <a:t>Fog</a:t>
            </a:r>
            <a:r>
              <a:rPr lang="en-US" sz="3200" dirty="0" smtClean="0"/>
              <a:t> is a cloud that forms near Earth’s surface. </a:t>
            </a:r>
          </a:p>
          <a:p>
            <a:pPr marL="0" indent="0">
              <a:buNone/>
            </a:pPr>
            <a:r>
              <a:rPr lang="en-US" sz="3200" dirty="0" smtClean="0"/>
              <a:t>d. </a:t>
            </a:r>
            <a:r>
              <a:rPr lang="en-US" sz="3200" b="1" u="sng" dirty="0" smtClean="0"/>
              <a:t>Stratus</a:t>
            </a:r>
            <a:r>
              <a:rPr lang="en-US" sz="3200" u="sng" dirty="0" smtClean="0"/>
              <a:t> </a:t>
            </a:r>
            <a:r>
              <a:rPr lang="en-US" sz="3200" dirty="0" smtClean="0"/>
              <a:t>clouds </a:t>
            </a:r>
            <a:r>
              <a:rPr lang="en-US" sz="3200" dirty="0" smtClean="0"/>
              <a:t>are flat, white, and layered. </a:t>
            </a:r>
          </a:p>
          <a:p>
            <a:pPr marL="0" indent="0">
              <a:buNone/>
            </a:pPr>
            <a:r>
              <a:rPr lang="en-US" sz="3200" dirty="0" smtClean="0"/>
              <a:t>e. </a:t>
            </a:r>
            <a:r>
              <a:rPr lang="en-US" sz="3200" b="1" u="sng" dirty="0" smtClean="0"/>
              <a:t>Cumulus</a:t>
            </a:r>
            <a:r>
              <a:rPr lang="en-US" sz="3200" dirty="0" smtClean="0"/>
              <a:t> clouds are fluffy and are present at 2,000 to 6,000 m altitude. </a:t>
            </a:r>
          </a:p>
          <a:p>
            <a:pPr marL="0" indent="0">
              <a:buNone/>
            </a:pPr>
            <a:r>
              <a:rPr lang="en-US" sz="3200" dirty="0" smtClean="0"/>
              <a:t>f. </a:t>
            </a:r>
            <a:r>
              <a:rPr lang="en-US" sz="3200" b="1" u="sng" dirty="0" smtClean="0"/>
              <a:t>Cirrus</a:t>
            </a:r>
            <a:r>
              <a:rPr lang="en-US" sz="3200" dirty="0" smtClean="0"/>
              <a:t> clouds are wispy and are present above 6,000 m altitude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47733B-A387-6B4F-B3C7-8F893260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29" y="234176"/>
            <a:ext cx="11086171" cy="59427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B. Weather Variables (Part </a:t>
            </a:r>
            <a:r>
              <a:rPr lang="en-US" b="1" dirty="0" smtClean="0"/>
              <a:t>4)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b="1" u="sng" dirty="0"/>
              <a:t>Precipitation</a:t>
            </a:r>
            <a:r>
              <a:rPr lang="en-US" dirty="0"/>
              <a:t> is water, in liquid or solid form, that falls from the atmosphere. </a:t>
            </a:r>
          </a:p>
          <a:p>
            <a:pPr marL="0" indent="0">
              <a:buNone/>
            </a:pPr>
            <a:r>
              <a:rPr lang="en-US" dirty="0"/>
              <a:t>a. Precipitation that falls as liquid water is </a:t>
            </a:r>
            <a:r>
              <a:rPr lang="en-US" b="1" u="sng" dirty="0"/>
              <a:t>rain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b. Precipitation that is solid crystals of ice is </a:t>
            </a:r>
            <a:r>
              <a:rPr lang="en-US" b="1" u="sng" dirty="0"/>
              <a:t>snow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c. Precipitation that starts as snow and then melts and freezes again is called </a:t>
            </a:r>
            <a:r>
              <a:rPr lang="en-US" b="1" u="sng" dirty="0"/>
              <a:t>sleet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b="1" u="sng" dirty="0"/>
              <a:t>Hail</a:t>
            </a:r>
            <a:r>
              <a:rPr lang="en-US" dirty="0"/>
              <a:t> is precipitation formed when ice pellets rise and fall within a cloud, adding new layers of ice during each cycle. </a:t>
            </a:r>
          </a:p>
          <a:p>
            <a:pPr marL="0" indent="0">
              <a:buNone/>
            </a:pPr>
            <a:r>
              <a:rPr lang="en-US" dirty="0"/>
              <a:t>9. The </a:t>
            </a:r>
            <a:r>
              <a:rPr lang="en-US" b="1" u="sng" dirty="0"/>
              <a:t>water cycle </a:t>
            </a:r>
            <a:r>
              <a:rPr lang="en-US" dirty="0"/>
              <a:t>is the series of natural processes in which water continually moves among oceans, land, and the atmosphere. </a:t>
            </a:r>
          </a:p>
          <a:p>
            <a:pPr marL="0" indent="0">
              <a:buNone/>
            </a:pPr>
            <a:r>
              <a:rPr lang="en-US" dirty="0"/>
              <a:t>a. Water enters the atmosphere as water vapor when liquid water on Earth’s surface </a:t>
            </a:r>
            <a:r>
              <a:rPr lang="en-US" b="1" u="sng" dirty="0"/>
              <a:t>evaporates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b. As water vapor cools, it </a:t>
            </a:r>
            <a:r>
              <a:rPr lang="en-US" b="1" u="sng" dirty="0"/>
              <a:t>condenses</a:t>
            </a:r>
            <a:r>
              <a:rPr lang="en-US" dirty="0"/>
              <a:t>, forming liquid water. </a:t>
            </a:r>
          </a:p>
          <a:p>
            <a:pPr marL="0" indent="0">
              <a:buNone/>
            </a:pPr>
            <a:r>
              <a:rPr lang="en-US" dirty="0"/>
              <a:t>c. Clouds produce </a:t>
            </a:r>
            <a:r>
              <a:rPr lang="en-US" b="1" u="sng" dirty="0"/>
              <a:t>precipitation</a:t>
            </a:r>
            <a:r>
              <a:rPr lang="en-US" dirty="0"/>
              <a:t>, which is when liquid or frozen water falls to Earth’s surface. </a:t>
            </a:r>
          </a:p>
        </p:txBody>
      </p:sp>
    </p:spTree>
    <p:extLst>
      <p:ext uri="{BB962C8B-B14F-4D97-AF65-F5344CB8AC3E}">
        <p14:creationId xmlns="" xmlns:p14="http://schemas.microsoft.com/office/powerpoint/2010/main" val="117422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8D14C-87B6-9B48-B9F9-0D59EEF0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</a:t>
            </a:r>
            <a:r>
              <a:rPr lang="en-US" dirty="0" smtClean="0"/>
              <a:t>– Study Jams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B7181C-B473-064F-B8D4-281304C19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www.youtube.com/watch?v=XirAUvS_29I&amp;t=33s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1273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915D62-0F61-034F-A8AE-22FBFE5F6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Plicker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4B2FBE-3416-7F43-B8FB-4130F904E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http://studyjams.scholastic.com/studyjams/jams/science/weather-and-climate/weather-and-climate.htm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3493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866</Words>
  <Application>Microsoft Macintosh PowerPoint</Application>
  <PresentationFormat>Custom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9-19-18 Wednesday 4 min </vt:lpstr>
      <vt:lpstr>Today Agenda</vt:lpstr>
      <vt:lpstr>Lesson 1 Vocabulary </vt:lpstr>
      <vt:lpstr>Lesson 1: Describing Weather </vt:lpstr>
      <vt:lpstr>Slide 5</vt:lpstr>
      <vt:lpstr>B. Weather Variables (Part 3)  </vt:lpstr>
      <vt:lpstr>Slide 7</vt:lpstr>
      <vt:lpstr>Video – Study Jams</vt:lpstr>
      <vt:lpstr>Plicker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9-19-18 Wednesday 4 min </dc:title>
  <dc:creator>ahmet ilbay</dc:creator>
  <cp:lastModifiedBy>lsapar</cp:lastModifiedBy>
  <cp:revision>7</cp:revision>
  <dcterms:created xsi:type="dcterms:W3CDTF">2018-09-17T17:16:53Z</dcterms:created>
  <dcterms:modified xsi:type="dcterms:W3CDTF">2018-09-19T13:08:14Z</dcterms:modified>
</cp:coreProperties>
</file>