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1068302" y="1905865"/>
            <a:ext cx="7068165" cy="3970002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Tx/>
              <a:buNone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6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 rot="16200000">
            <a:off x="97925" y="519588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1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2" y="316204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122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spot.net/Media/pennylab.pdf" TargetMode="External"/><Relationship Id="rId2" Type="http://schemas.openxmlformats.org/officeDocument/2006/relationships/hyperlink" Target="https://www.youtube.com/watch?v=6YGLfZG5lEQ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Warm </a:t>
            </a:r>
            <a:r>
              <a:rPr lang="en-US" dirty="0" smtClean="0"/>
              <a:t>Up 5 minutes </a:t>
            </a:r>
            <a:br>
              <a:rPr lang="en-US" dirty="0" smtClean="0"/>
            </a:br>
            <a:r>
              <a:rPr lang="en-US" dirty="0" smtClean="0"/>
              <a:t>8-31-17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Match the word 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1a summary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	</a:t>
            </a:r>
            <a:r>
              <a:rPr lang="en-US" dirty="0"/>
              <a:t>(SI)</a:t>
            </a:r>
          </a:p>
          <a:p>
            <a:pPr marL="0" indent="0">
              <a:buNone/>
            </a:pPr>
            <a:r>
              <a:rPr lang="en-US" b="1" dirty="0" smtClean="0"/>
              <a:t>3</a:t>
            </a:r>
            <a:r>
              <a:rPr lang="en-US" b="1" dirty="0"/>
              <a:t>.	</a:t>
            </a:r>
            <a:r>
              <a:rPr lang="en-US" dirty="0"/>
              <a:t>occurs when a measurement is on target</a:t>
            </a:r>
          </a:p>
          <a:p>
            <a:pPr marL="0" indent="0">
              <a:buNone/>
            </a:pPr>
            <a:r>
              <a:rPr lang="en-US" b="1" dirty="0" smtClean="0"/>
              <a:t>4</a:t>
            </a:r>
            <a:r>
              <a:rPr lang="en-US" b="1" dirty="0"/>
              <a:t>.	</a:t>
            </a:r>
            <a:r>
              <a:rPr lang="en-US" dirty="0"/>
              <a:t>0.370 has three of these.</a:t>
            </a:r>
          </a:p>
          <a:p>
            <a:pPr marL="0" indent="0">
              <a:buNone/>
            </a:pPr>
            <a:r>
              <a:rPr lang="en-US" b="1" dirty="0" smtClean="0"/>
              <a:t>5</a:t>
            </a:r>
            <a:r>
              <a:rPr lang="en-US" b="1" dirty="0"/>
              <a:t>.	</a:t>
            </a:r>
            <a:r>
              <a:rPr lang="en-US" dirty="0"/>
              <a:t>an interpretation</a:t>
            </a:r>
          </a:p>
          <a:p>
            <a:pPr marL="0" indent="0">
              <a:buNone/>
            </a:pPr>
            <a:r>
              <a:rPr lang="en-US" b="1" dirty="0" smtClean="0"/>
              <a:t>6</a:t>
            </a:r>
            <a:r>
              <a:rPr lang="en-US" b="1" dirty="0"/>
              <a:t>.	</a:t>
            </a:r>
            <a:r>
              <a:rPr lang="en-US" dirty="0"/>
              <a:t>identified by </a:t>
            </a:r>
            <a:r>
              <a:rPr lang="en-US" i="1" dirty="0"/>
              <a:t>5</a:t>
            </a:r>
            <a:r>
              <a:rPr lang="en-US" dirty="0"/>
              <a:t>, but not </a:t>
            </a:r>
            <a:r>
              <a:rPr lang="en-US" i="1" dirty="0"/>
              <a:t>five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7</a:t>
            </a:r>
            <a:r>
              <a:rPr lang="en-US" b="1" dirty="0"/>
              <a:t>.	</a:t>
            </a:r>
            <a:r>
              <a:rPr lang="en-US" dirty="0"/>
              <a:t>how similar or close measurements are to</a:t>
            </a:r>
            <a:br>
              <a:rPr lang="en-US" dirty="0"/>
            </a:br>
            <a:r>
              <a:rPr lang="en-US" dirty="0"/>
              <a:t>each other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With numbers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A. explanation</a:t>
            </a:r>
            <a:endParaRPr lang="en-US" dirty="0"/>
          </a:p>
          <a:p>
            <a:r>
              <a:rPr lang="en-US" b="1" dirty="0"/>
              <a:t>B.	</a:t>
            </a:r>
            <a:r>
              <a:rPr lang="en-US" dirty="0"/>
              <a:t>digital</a:t>
            </a:r>
          </a:p>
          <a:p>
            <a:r>
              <a:rPr lang="en-US" b="1" dirty="0"/>
              <a:t>C.	</a:t>
            </a:r>
            <a:r>
              <a:rPr lang="en-US" dirty="0"/>
              <a:t>significant digits</a:t>
            </a:r>
          </a:p>
          <a:p>
            <a:r>
              <a:rPr lang="en-US" b="1" dirty="0"/>
              <a:t>D.	</a:t>
            </a:r>
            <a:r>
              <a:rPr lang="en-US" dirty="0"/>
              <a:t>International System</a:t>
            </a:r>
            <a:br>
              <a:rPr lang="en-US" dirty="0"/>
            </a:br>
            <a:r>
              <a:rPr lang="en-US" dirty="0"/>
              <a:t>of Units</a:t>
            </a:r>
          </a:p>
          <a:p>
            <a:r>
              <a:rPr lang="en-US" b="1" dirty="0"/>
              <a:t>E.	</a:t>
            </a:r>
            <a:r>
              <a:rPr lang="en-US" dirty="0"/>
              <a:t>precision</a:t>
            </a:r>
          </a:p>
          <a:p>
            <a:r>
              <a:rPr lang="en-US" b="1" dirty="0"/>
              <a:t>F.	</a:t>
            </a:r>
            <a:r>
              <a:rPr lang="en-US" dirty="0"/>
              <a:t>accuracy</a:t>
            </a:r>
          </a:p>
          <a:p>
            <a:r>
              <a:rPr lang="en-US" b="1" dirty="0"/>
              <a:t>G.	</a:t>
            </a:r>
            <a:r>
              <a:rPr lang="en-US" dirty="0"/>
              <a:t>description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61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G</a:t>
            </a:r>
          </a:p>
          <a:p>
            <a:r>
              <a:rPr lang="en-US" dirty="0" smtClean="0"/>
              <a:t>2) D</a:t>
            </a:r>
          </a:p>
          <a:p>
            <a:r>
              <a:rPr lang="en-US" dirty="0" smtClean="0"/>
              <a:t>3) F</a:t>
            </a:r>
          </a:p>
          <a:p>
            <a:r>
              <a:rPr lang="en-US" dirty="0" smtClean="0"/>
              <a:t>4) C</a:t>
            </a:r>
          </a:p>
          <a:p>
            <a:r>
              <a:rPr lang="en-US" dirty="0" smtClean="0"/>
              <a:t>5) A</a:t>
            </a:r>
          </a:p>
          <a:p>
            <a:r>
              <a:rPr lang="en-US" dirty="0" smtClean="0"/>
              <a:t>6) B</a:t>
            </a:r>
          </a:p>
          <a:p>
            <a:r>
              <a:rPr lang="en-US" dirty="0" smtClean="0"/>
              <a:t>7) 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Homework Check/ Bell Work Check 5 minutes</a:t>
            </a:r>
          </a:p>
          <a:p>
            <a:r>
              <a:rPr lang="en-US" dirty="0" smtClean="0"/>
              <a:t>3) Quiz </a:t>
            </a:r>
            <a:r>
              <a:rPr lang="en-US" dirty="0" smtClean="0"/>
              <a:t>20 </a:t>
            </a:r>
            <a:r>
              <a:rPr lang="en-US" dirty="0" smtClean="0"/>
              <a:t>questions </a:t>
            </a:r>
            <a:r>
              <a:rPr lang="en-US" dirty="0" smtClean="0"/>
              <a:t>20 minutes</a:t>
            </a:r>
            <a:endParaRPr lang="en-US" dirty="0" smtClean="0"/>
          </a:p>
          <a:p>
            <a:r>
              <a:rPr lang="en-US" dirty="0" smtClean="0"/>
              <a:t>4) Water Droplet experiment</a:t>
            </a:r>
            <a:r>
              <a:rPr lang="en-US" dirty="0"/>
              <a:t> </a:t>
            </a:r>
            <a:r>
              <a:rPr lang="en-US" dirty="0" smtClean="0"/>
              <a:t>15 minutes</a:t>
            </a:r>
          </a:p>
          <a:p>
            <a:r>
              <a:rPr lang="en-US" dirty="0" smtClean="0"/>
              <a:t>5) Exit Ticket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426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Quiz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There are </a:t>
            </a:r>
            <a:r>
              <a:rPr lang="en-US" dirty="0" smtClean="0"/>
              <a:t>20 questions </a:t>
            </a:r>
            <a:r>
              <a:rPr lang="en-US" dirty="0" smtClean="0"/>
              <a:t>about scientific method, lab rules and scientific tools. </a:t>
            </a:r>
          </a:p>
          <a:p>
            <a:r>
              <a:rPr lang="en-US" dirty="0" smtClean="0"/>
              <a:t>2) You are not allowed to talk during quiz. </a:t>
            </a:r>
          </a:p>
          <a:p>
            <a:r>
              <a:rPr lang="en-US" dirty="0" smtClean="0"/>
              <a:t>3) Don’t ask permission to go water, bathroom during quiz time.</a:t>
            </a:r>
          </a:p>
          <a:p>
            <a:r>
              <a:rPr lang="en-US" dirty="0" smtClean="0"/>
              <a:t>4) </a:t>
            </a:r>
            <a:r>
              <a:rPr lang="en-US" dirty="0" smtClean="0"/>
              <a:t>20 </a:t>
            </a:r>
            <a:r>
              <a:rPr lang="en-US" dirty="0" smtClean="0"/>
              <a:t>questions </a:t>
            </a:r>
            <a:r>
              <a:rPr lang="en-US" dirty="0" smtClean="0"/>
              <a:t>20 </a:t>
            </a:r>
            <a:r>
              <a:rPr lang="en-US" dirty="0" smtClean="0"/>
              <a:t>minutes ….</a:t>
            </a:r>
          </a:p>
          <a:p>
            <a:r>
              <a:rPr lang="en-US" dirty="0" smtClean="0"/>
              <a:t>5) Good Luck!!!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64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1)go to </a:t>
            </a:r>
            <a:r>
              <a:rPr lang="en-US" dirty="0" smtClean="0">
                <a:hlinkClick r:id="rId2"/>
              </a:rPr>
              <a:t>www.socrative.com</a:t>
            </a:r>
            <a:r>
              <a:rPr lang="en-US" dirty="0" smtClean="0"/>
              <a:t> (You can google it)</a:t>
            </a:r>
          </a:p>
          <a:p>
            <a:r>
              <a:rPr lang="en-US" dirty="0" smtClean="0"/>
              <a:t>2) Click student log in </a:t>
            </a:r>
          </a:p>
          <a:p>
            <a:r>
              <a:rPr lang="en-US" dirty="0" smtClean="0"/>
              <a:t>3) room name – TMSACOMPUTER</a:t>
            </a:r>
          </a:p>
          <a:p>
            <a:r>
              <a:rPr lang="en-US" dirty="0" smtClean="0"/>
              <a:t>4) LAST NAME, FIRST NAME (Put your last name first)</a:t>
            </a:r>
          </a:p>
          <a:p>
            <a:r>
              <a:rPr lang="en-US" dirty="0" smtClean="0"/>
              <a:t>5) Ready to start.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1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YouTube Tutorial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Water Droplet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94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172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Warm Up 5 minutes  8-31-17 </vt:lpstr>
      <vt:lpstr>Answer</vt:lpstr>
      <vt:lpstr>Today Agenda</vt:lpstr>
      <vt:lpstr>Quiz </vt:lpstr>
      <vt:lpstr>Socrative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 8-31-17 </dc:title>
  <dc:creator>TMSA</dc:creator>
  <cp:lastModifiedBy>TMSA</cp:lastModifiedBy>
  <cp:revision>8</cp:revision>
  <dcterms:created xsi:type="dcterms:W3CDTF">2006-08-16T00:00:00Z</dcterms:created>
  <dcterms:modified xsi:type="dcterms:W3CDTF">2017-09-01T18:00:29Z</dcterms:modified>
</cp:coreProperties>
</file>