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5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1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88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7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1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43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98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1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98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2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26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1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4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872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39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54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0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9/11/2017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omework.pdf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?quizId=939984c5-833c-4378-ab89-e048b022fbb3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Answer%20Key.pdf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 5 minutes</a:t>
            </a:r>
            <a:br>
              <a:rPr lang="en-US" dirty="0" smtClean="0"/>
            </a:br>
            <a:r>
              <a:rPr lang="en-US" dirty="0" smtClean="0"/>
              <a:t>9-12-17 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sz="3600" dirty="0" smtClean="0"/>
              <a:t>Name </a:t>
            </a:r>
            <a:r>
              <a:rPr lang="en-US" sz="3600" dirty="0"/>
              <a:t>w</a:t>
            </a:r>
            <a:r>
              <a:rPr lang="en-US" sz="3600" dirty="0" smtClean="0"/>
              <a:t>hat </a:t>
            </a:r>
            <a:r>
              <a:rPr lang="en-US" sz="3600" dirty="0"/>
              <a:t>are the layers of the atmosphere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dirty="0" smtClean="0"/>
              <a:t>Answer; </a:t>
            </a:r>
            <a:r>
              <a:rPr lang="en-US" sz="3600" dirty="0"/>
              <a:t>starting from Earth: troposphere, stratosphere, mesosphere, thermosphere, exosphere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541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and Connect it.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0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6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Homework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https://play.kahoot.it/#/?quizId=939984c5-833c-4378-ab89-e048b022fbb3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4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7200897" cy="3318936"/>
          </a:xfrm>
        </p:spPr>
        <p:txBody>
          <a:bodyPr/>
          <a:lstStyle/>
          <a:p>
            <a:r>
              <a:rPr lang="en-US" dirty="0" smtClean="0"/>
              <a:t>1) Warm up 5 minutes</a:t>
            </a:r>
          </a:p>
          <a:p>
            <a:r>
              <a:rPr lang="en-US" dirty="0" smtClean="0"/>
              <a:t>2) Homework Check 5 minutes</a:t>
            </a:r>
          </a:p>
          <a:p>
            <a:r>
              <a:rPr lang="en-US" dirty="0" smtClean="0"/>
              <a:t>3) Read to Learn 5 minutes</a:t>
            </a:r>
          </a:p>
          <a:p>
            <a:r>
              <a:rPr lang="en-US" dirty="0" smtClean="0"/>
              <a:t>4) After read 5 minutes</a:t>
            </a:r>
          </a:p>
          <a:p>
            <a:r>
              <a:rPr lang="en-US" dirty="0" smtClean="0"/>
              <a:t>5) Dependent Practice Lesson </a:t>
            </a:r>
            <a:r>
              <a:rPr lang="en-US" dirty="0" smtClean="0"/>
              <a:t>13 </a:t>
            </a:r>
            <a:r>
              <a:rPr lang="en-US" dirty="0" smtClean="0"/>
              <a:t>minutes</a:t>
            </a:r>
          </a:p>
          <a:p>
            <a:r>
              <a:rPr lang="en-US" dirty="0" smtClean="0"/>
              <a:t>6) </a:t>
            </a:r>
            <a:r>
              <a:rPr lang="en-US" dirty="0" err="1" smtClean="0"/>
              <a:t>Kahoot</a:t>
            </a:r>
            <a:r>
              <a:rPr lang="en-US" dirty="0" smtClean="0"/>
              <a:t> 10 minutes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74" y="1951630"/>
            <a:ext cx="7322875" cy="3924238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12. Explain How does air pressure change as altitude increases?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decreases as altitude increases</a:t>
            </a:r>
          </a:p>
          <a:p>
            <a:pPr marL="0" indent="0">
              <a:buNone/>
            </a:pPr>
            <a:r>
              <a:rPr lang="en-US" sz="2600" dirty="0" smtClean="0"/>
              <a:t>13) Explain </a:t>
            </a:r>
            <a:r>
              <a:rPr lang="en-US" sz="2600" dirty="0"/>
              <a:t>How does temperature </a:t>
            </a:r>
            <a:r>
              <a:rPr lang="en-US" sz="2600" dirty="0" smtClean="0"/>
              <a:t>change </a:t>
            </a:r>
            <a:r>
              <a:rPr lang="en-US" sz="2600" dirty="0"/>
              <a:t>as altitude increases</a:t>
            </a:r>
            <a:r>
              <a:rPr lang="en-US" sz="2600" dirty="0" smtClean="0"/>
              <a:t>?</a:t>
            </a:r>
          </a:p>
          <a:p>
            <a:r>
              <a:rPr lang="en-US" sz="2600" dirty="0"/>
              <a:t>As altitude increases, temperature decreases in the troposphere, increases in the stratosphere, decreases in the mesosphere, and increases in the thermosphere and </a:t>
            </a:r>
            <a:r>
              <a:rPr lang="en-US" sz="2600" dirty="0" smtClean="0"/>
              <a:t>exosphere.</a:t>
            </a:r>
          </a:p>
          <a:p>
            <a:r>
              <a:rPr lang="en-US" sz="2600" dirty="0" smtClean="0"/>
              <a:t>14)Identify Which layer has a temperature pattern most like the troposphere’s?</a:t>
            </a:r>
          </a:p>
          <a:p>
            <a:r>
              <a:rPr lang="en-US" sz="2600" dirty="0"/>
              <a:t>mesosphere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1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76" y="664379"/>
            <a:ext cx="7200897" cy="1303867"/>
          </a:xfrm>
        </p:spPr>
        <p:txBody>
          <a:bodyPr/>
          <a:lstStyle/>
          <a:p>
            <a:r>
              <a:rPr lang="en-US" dirty="0" smtClean="0"/>
              <a:t>After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2556932"/>
            <a:ext cx="3449573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1) </a:t>
            </a:r>
            <a:r>
              <a:rPr lang="en-US" dirty="0" smtClean="0"/>
              <a:t>Write </a:t>
            </a:r>
            <a:r>
              <a:rPr lang="en-US" dirty="0"/>
              <a:t>a sentence explaining why the ionosphere has that name</a:t>
            </a:r>
            <a:r>
              <a:rPr lang="en-US" dirty="0" smtClean="0"/>
              <a:t>.</a:t>
            </a:r>
          </a:p>
          <a:p>
            <a:r>
              <a:rPr lang="en-US" dirty="0"/>
              <a:t>The ionosphere contains electrically charged particles, called </a:t>
            </a:r>
            <a:r>
              <a:rPr lang="en-US" dirty="0" smtClean="0"/>
              <a:t>ions.</a:t>
            </a:r>
          </a:p>
          <a:p>
            <a:r>
              <a:rPr lang="en-US" dirty="0" smtClean="0"/>
              <a:t>2)Use what you have learned about the layers of Earth’s atmosphere to complete the table.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20524"/>
            <a:ext cx="4524375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Page 199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200897" cy="3318936"/>
          </a:xfrm>
        </p:spPr>
        <p:txBody>
          <a:bodyPr/>
          <a:lstStyle/>
          <a:p>
            <a:r>
              <a:rPr lang="en-US" dirty="0" smtClean="0"/>
              <a:t>Assess;  </a:t>
            </a:r>
            <a:r>
              <a:rPr lang="en-US" b="1" dirty="0"/>
              <a:t>False; </a:t>
            </a:r>
            <a:r>
              <a:rPr lang="en-US" b="1" dirty="0" smtClean="0"/>
              <a:t>invisible   and True</a:t>
            </a:r>
          </a:p>
          <a:p>
            <a:r>
              <a:rPr lang="en-US" b="1" dirty="0" smtClean="0"/>
              <a:t>Identify;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91" y="3048000"/>
            <a:ext cx="5867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199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Identify;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633152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2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515" y="609600"/>
            <a:ext cx="7410449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 action="ppaction://hlinkfile"/>
              </a:rPr>
              <a:t>Describe </a:t>
            </a:r>
            <a:r>
              <a:rPr lang="en-US" sz="3600" dirty="0">
                <a:hlinkClick r:id="rId2" action="ppaction://hlinkfile"/>
              </a:rPr>
              <a:t>the layers of the atmosphere . </a:t>
            </a:r>
            <a:br>
              <a:rPr lang="en-US" sz="3600" dirty="0">
                <a:hlinkClick r:id="rId2" action="ppaction://hlinkfile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28800"/>
            <a:ext cx="7486648" cy="40470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7191"/>
            <a:ext cx="7543800" cy="43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8856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and Explain Page 201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00142"/>
            <a:ext cx="7338515" cy="34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222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Organic</vt:lpstr>
      <vt:lpstr>Warm Up 5 minutes 9-12-17 Tuesday</vt:lpstr>
      <vt:lpstr>Today Agenda </vt:lpstr>
      <vt:lpstr>Read To learn</vt:lpstr>
      <vt:lpstr>After You Read</vt:lpstr>
      <vt:lpstr>Details Page 199 </vt:lpstr>
      <vt:lpstr>Details 199</vt:lpstr>
      <vt:lpstr>Describe the layers of the atmosphere .  </vt:lpstr>
      <vt:lpstr>Distinguish</vt:lpstr>
      <vt:lpstr>Identify and Explain Page 201</vt:lpstr>
      <vt:lpstr>Identify and Connect it. </vt:lpstr>
      <vt:lpstr>Homework </vt:lpstr>
      <vt:lpstr>Kahoot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 minutes 9-12-17 Tuesday</dc:title>
  <dc:creator>TMSA</dc:creator>
  <cp:lastModifiedBy>TMSA</cp:lastModifiedBy>
  <cp:revision>6</cp:revision>
  <dcterms:created xsi:type="dcterms:W3CDTF">2006-08-16T00:00:00Z</dcterms:created>
  <dcterms:modified xsi:type="dcterms:W3CDTF">2017-09-11T19:59:51Z</dcterms:modified>
</cp:coreProperties>
</file>