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</a:t>
            </a:r>
            <a:r>
              <a:rPr lang="en-US" dirty="0" smtClean="0"/>
              <a:t>Up 5 minutes 9-21-17 </a:t>
            </a:r>
            <a:br>
              <a:rPr lang="en-US" dirty="0" smtClean="0"/>
            </a:br>
            <a:r>
              <a:rPr lang="en-US" dirty="0" smtClean="0"/>
              <a:t>Thursday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Two types of wind and explain how their names help you remember what they are. </a:t>
            </a:r>
          </a:p>
          <a:p>
            <a:endParaRPr lang="en-US" dirty="0"/>
          </a:p>
          <a:p>
            <a:r>
              <a:rPr lang="en-US" dirty="0" smtClean="0"/>
              <a:t>Answer; </a:t>
            </a:r>
            <a:r>
              <a:rPr lang="en-US" dirty="0"/>
              <a:t>Westerlies and polar easterlies are named for the direction from which they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6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Homework Check 3 minutes</a:t>
            </a:r>
          </a:p>
          <a:p>
            <a:r>
              <a:rPr lang="en-US" dirty="0" smtClean="0"/>
              <a:t>3) Review Page 217 10 minutes</a:t>
            </a:r>
          </a:p>
          <a:p>
            <a:r>
              <a:rPr lang="en-US" dirty="0" smtClean="0"/>
              <a:t>4) Clicker Quiz 20 minutes </a:t>
            </a:r>
          </a:p>
          <a:p>
            <a:r>
              <a:rPr lang="en-US" dirty="0" smtClean="0"/>
              <a:t>5) Group </a:t>
            </a:r>
            <a:r>
              <a:rPr lang="en-US" dirty="0" err="1" smtClean="0"/>
              <a:t>Kahoot</a:t>
            </a:r>
            <a:r>
              <a:rPr lang="en-US" dirty="0" smtClean="0"/>
              <a:t>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Review Page 217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1)Wind </a:t>
            </a:r>
          </a:p>
          <a:p>
            <a:r>
              <a:rPr lang="en-US" dirty="0" smtClean="0"/>
              <a:t>2) Sea Breeze</a:t>
            </a:r>
          </a:p>
          <a:p>
            <a:r>
              <a:rPr lang="en-US" dirty="0" smtClean="0"/>
              <a:t>3) Trade winds are steady that blow from east to west </a:t>
            </a:r>
            <a:r>
              <a:rPr lang="en-US" dirty="0" smtClean="0"/>
              <a:t>Westerlies </a:t>
            </a:r>
            <a:r>
              <a:rPr lang="en-US" dirty="0" smtClean="0"/>
              <a:t>are steady winds that blow from west </a:t>
            </a:r>
            <a:r>
              <a:rPr lang="en-US" dirty="0" smtClean="0"/>
              <a:t>to east.</a:t>
            </a:r>
          </a:p>
          <a:p>
            <a:r>
              <a:rPr lang="en-US" dirty="0"/>
              <a:t>4) B) Land Breeze</a:t>
            </a:r>
          </a:p>
          <a:p>
            <a:r>
              <a:rPr lang="en-US" dirty="0"/>
              <a:t>5) Earth rotation on its axis create the Coriolis </a:t>
            </a:r>
            <a:r>
              <a:rPr lang="en-US" dirty="0" smtClean="0"/>
              <a:t>effect moving </a:t>
            </a:r>
            <a:r>
              <a:rPr lang="en-US" dirty="0"/>
              <a:t>it to the right.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255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Review Page 217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6) At night, land cools off more quickly than water. This creates a condition where water is warmer than </a:t>
            </a:r>
            <a:r>
              <a:rPr lang="en-US" dirty="0" smtClean="0"/>
              <a:t>land</a:t>
            </a:r>
          </a:p>
          <a:p>
            <a:r>
              <a:rPr lang="en-US" dirty="0" smtClean="0"/>
              <a:t>7) Trade winds; East to west Westerlies; west to east Polar Easterlies; East to west.</a:t>
            </a:r>
            <a:endParaRPr lang="en-US" dirty="0" smtClean="0"/>
          </a:p>
          <a:p>
            <a:r>
              <a:rPr lang="en-US" dirty="0"/>
              <a:t>8) Air masses would not be deflected in their movements. Global winds would not occur, </a:t>
            </a:r>
          </a:p>
          <a:p>
            <a:r>
              <a:rPr lang="en-US" dirty="0"/>
              <a:t>9) Greenland and Hawaii both have global wind patterns that track from east to west.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How does uneven heating of Earth’s surface result in air movement?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Air Currents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Uneven heating of Earth’s surface creates pressure differences. Wind is the movement of air from areas of high pressure to areas of low pressure.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How are air currents on Earth affected by Earth’s spin?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Air Currents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Air currents curve to the </a:t>
            </a:r>
            <a:r>
              <a:rPr lang="en-US" dirty="0" smtClean="0"/>
              <a:t>right </a:t>
            </a:r>
            <a:r>
              <a:rPr lang="en-US" dirty="0"/>
              <a:t>or to the left due to </a:t>
            </a:r>
            <a:r>
              <a:rPr lang="en-US" dirty="0" smtClean="0"/>
              <a:t> the </a:t>
            </a:r>
            <a:r>
              <a:rPr lang="en-US" dirty="0"/>
              <a:t>Coriolis effect.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What are the main wind belts on Earth?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Air Currents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 main wind belts on </a:t>
            </a:r>
            <a:r>
              <a:rPr lang="en-US" dirty="0" smtClean="0"/>
              <a:t>Earth </a:t>
            </a:r>
            <a:r>
              <a:rPr lang="en-US" dirty="0"/>
              <a:t>are the trade winds, </a:t>
            </a:r>
            <a:r>
              <a:rPr lang="en-US" dirty="0" smtClean="0"/>
              <a:t>the </a:t>
            </a:r>
            <a:r>
              <a:rPr lang="en-US" dirty="0"/>
              <a:t>westerlies, and the </a:t>
            </a:r>
            <a:r>
              <a:rPr lang="en-US" dirty="0" smtClean="0"/>
              <a:t>polar </a:t>
            </a:r>
            <a:r>
              <a:rPr lang="en-US" dirty="0"/>
              <a:t>easterlies</a:t>
            </a:r>
          </a:p>
        </p:txBody>
      </p:sp>
    </p:spTree>
    <p:extLst>
      <p:ext uri="{BB962C8B-B14F-4D97-AF65-F5344CB8AC3E}">
        <p14:creationId xmlns:p14="http://schemas.microsoft.com/office/powerpoint/2010/main" val="25657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9-21-17  Thursday</vt:lpstr>
      <vt:lpstr>Today Agenda</vt:lpstr>
      <vt:lpstr>Lesson 3 Review Page 217</vt:lpstr>
      <vt:lpstr>Lesson 3 Review Page 217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Review Page 217</dc:title>
  <dc:creator>TMSA</dc:creator>
  <cp:lastModifiedBy>TMSA</cp:lastModifiedBy>
  <cp:revision>7</cp:revision>
  <dcterms:created xsi:type="dcterms:W3CDTF">2006-08-16T00:00:00Z</dcterms:created>
  <dcterms:modified xsi:type="dcterms:W3CDTF">2017-09-21T18:08:44Z</dcterms:modified>
</cp:coreProperties>
</file>