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318372168/weather-pattern-tmsa-flash-cards/?n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2000"/>
          </a:xfrm>
        </p:spPr>
        <p:txBody>
          <a:bodyPr/>
          <a:lstStyle/>
          <a:p>
            <a:r>
              <a:rPr lang="en-US" dirty="0" smtClean="0"/>
              <a:t>Warm Up 4 min 9-24-18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229600" cy="541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7512"/>
            <a:ext cx="9067800" cy="583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4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2 Vocabulary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location where the tornado strikes, the severity and duration of the storm, and how well people are prepared for the tornado.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Hurricanes, thunderstorms</a:t>
            </a:r>
            <a:r>
              <a:rPr lang="en-US" dirty="0"/>
              <a:t>, and blizzards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Experts </a:t>
            </a:r>
            <a:r>
              <a:rPr lang="en-US" dirty="0"/>
              <a:t>advise seeking shelter immediately in a low </a:t>
            </a:r>
            <a:r>
              <a:rPr lang="en-US" dirty="0" smtClean="0"/>
              <a:t>place. </a:t>
            </a:r>
            <a:r>
              <a:rPr lang="en-US" dirty="0"/>
              <a:t>Do not try to outrun an approaching tornado.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</a:t>
            </a:r>
            <a:r>
              <a:rPr lang="en-US" dirty="0"/>
              <a:t>4</a:t>
            </a:r>
            <a:r>
              <a:rPr lang="en-US" dirty="0" smtClean="0"/>
              <a:t> minutes</a:t>
            </a:r>
          </a:p>
          <a:p>
            <a:r>
              <a:rPr lang="en-US" dirty="0" smtClean="0"/>
              <a:t>2) Content Practice 15 </a:t>
            </a:r>
            <a:r>
              <a:rPr lang="en-US" dirty="0" smtClean="0"/>
              <a:t>minutes (Lesson 1) 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err="1" smtClean="0"/>
              <a:t>Quizlet</a:t>
            </a:r>
            <a:r>
              <a:rPr lang="en-US" dirty="0" smtClean="0"/>
              <a:t> Practice (Weather Pattern) 15 </a:t>
            </a:r>
            <a:r>
              <a:rPr lang="en-US" dirty="0" smtClean="0"/>
              <a:t>min (Lesson 2- Vocabulary Practice)  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err="1" smtClean="0"/>
              <a:t>Quizlet</a:t>
            </a:r>
            <a:r>
              <a:rPr lang="en-US" dirty="0" smtClean="0"/>
              <a:t> Live 10 min </a:t>
            </a:r>
            <a:r>
              <a:rPr lang="en-US" dirty="0" smtClean="0"/>
              <a:t>(Donut Reward) </a:t>
            </a:r>
            <a:endParaRPr lang="en-US" dirty="0" smtClean="0"/>
          </a:p>
          <a:p>
            <a:r>
              <a:rPr lang="en-US" dirty="0" smtClean="0"/>
              <a:t>6) Homework (Lesson Vocabulary 2) </a:t>
            </a:r>
          </a:p>
        </p:txBody>
      </p:sp>
    </p:spTree>
    <p:extLst>
      <p:ext uri="{BB962C8B-B14F-4D97-AF65-F5344CB8AC3E}">
        <p14:creationId xmlns:p14="http://schemas.microsoft.com/office/powerpoint/2010/main" val="11208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53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5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</a:t>
            </a:r>
            <a:r>
              <a:rPr lang="en-US" dirty="0"/>
              <a:t>Air Temperature; Air temperature determines whether precipitation falls as a liquid (rain) or a </a:t>
            </a:r>
            <a:r>
              <a:rPr lang="en-US" dirty="0" smtClean="0"/>
              <a:t>solid</a:t>
            </a:r>
          </a:p>
          <a:p>
            <a:r>
              <a:rPr lang="en-US" dirty="0"/>
              <a:t>2) Air pressure is used to predict weather. </a:t>
            </a:r>
            <a:endParaRPr lang="en-US" dirty="0" smtClean="0"/>
          </a:p>
          <a:p>
            <a:r>
              <a:rPr lang="en-US" dirty="0"/>
              <a:t>3) Wind indicates direction and a change in air pressure</a:t>
            </a:r>
            <a:r>
              <a:rPr lang="en-US" dirty="0" smtClean="0"/>
              <a:t>.</a:t>
            </a:r>
          </a:p>
          <a:p>
            <a:r>
              <a:rPr lang="en-US" dirty="0"/>
              <a:t>4) Humidity indicates the amount of moisture in the air and, thus, directly relates to the potential for precipitation</a:t>
            </a:r>
          </a:p>
        </p:txBody>
      </p:sp>
    </p:spTree>
    <p:extLst>
      <p:ext uri="{BB962C8B-B14F-4D97-AF65-F5344CB8AC3E}">
        <p14:creationId xmlns:p14="http://schemas.microsoft.com/office/powerpoint/2010/main" val="81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5) relative humidity is used to predict the possibility of </a:t>
            </a:r>
            <a:r>
              <a:rPr lang="en-US" dirty="0" smtClean="0"/>
              <a:t>precipitation</a:t>
            </a:r>
          </a:p>
          <a:p>
            <a:r>
              <a:rPr lang="en-US" dirty="0"/>
              <a:t>6) </a:t>
            </a:r>
            <a:r>
              <a:rPr lang="en-US" dirty="0" smtClean="0"/>
              <a:t>Dew point indicates the temperature at which precipitation will form</a:t>
            </a:r>
          </a:p>
          <a:p>
            <a:r>
              <a:rPr lang="en-US" dirty="0"/>
              <a:t>7) The height and type (shape) of cloud are used to predict the type of weather that is </a:t>
            </a:r>
            <a:r>
              <a:rPr lang="en-US" dirty="0" smtClean="0"/>
              <a:t>possible</a:t>
            </a:r>
          </a:p>
          <a:p>
            <a:r>
              <a:rPr lang="en-US" dirty="0"/>
              <a:t>8) Fog is clouds that form near Earth’s surface, so it reduces visibility</a:t>
            </a:r>
          </a:p>
        </p:txBody>
      </p:sp>
    </p:spTree>
    <p:extLst>
      <p:ext uri="{BB962C8B-B14F-4D97-AF65-F5344CB8AC3E}">
        <p14:creationId xmlns:p14="http://schemas.microsoft.com/office/powerpoint/2010/main" val="25565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9) Precipitation falls as rain, snow, sleet, or hail. </a:t>
            </a:r>
            <a:endParaRPr lang="en-US" dirty="0" smtClean="0"/>
          </a:p>
          <a:p>
            <a:r>
              <a:rPr lang="en-US" dirty="0"/>
              <a:t>10) The type of weather that a region experiences depends on what is happening at that place in the water cycle</a:t>
            </a:r>
            <a:r>
              <a:rPr lang="en-US" dirty="0" smtClean="0"/>
              <a:t>.</a:t>
            </a:r>
          </a:p>
          <a:p>
            <a:r>
              <a:rPr lang="en-US" dirty="0"/>
              <a:t>11) If water is evaporating and the humidity levels are low, then there is no </a:t>
            </a:r>
            <a:r>
              <a:rPr lang="en-US" dirty="0" smtClean="0"/>
              <a:t>precipitation</a:t>
            </a:r>
          </a:p>
          <a:p>
            <a:r>
              <a:rPr lang="en-US" dirty="0"/>
              <a:t>12) If water vapor condenses and clouds form, then precipitation will </a:t>
            </a:r>
            <a:r>
              <a:rPr lang="en-US" dirty="0" smtClean="0"/>
              <a:t>fall.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www.quizlet.com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Click search part and type Weather Pattern- TMSA</a:t>
            </a:r>
          </a:p>
          <a:p>
            <a:r>
              <a:rPr lang="en-US" dirty="0" smtClean="0"/>
              <a:t>2) You are going to flashcard, learn and take the test and tell me your score.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6" y="3276600"/>
            <a:ext cx="8382000" cy="347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0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 Live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https://quizlet.com/318372168/weather-pattern-tmsa-flash-cards/?</a:t>
            </a:r>
            <a:r>
              <a:rPr lang="en-US" dirty="0" smtClean="0">
                <a:hlinkClick r:id="rId2"/>
              </a:rPr>
              <a:t>new</a:t>
            </a:r>
            <a:endParaRPr lang="en-US" dirty="0" smtClean="0"/>
          </a:p>
          <a:p>
            <a:r>
              <a:rPr lang="en-US" dirty="0" smtClean="0"/>
              <a:t>The team who won the competition  will get a donut.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373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4 min 9-24-18 Monday</vt:lpstr>
      <vt:lpstr>Warm Up Answer</vt:lpstr>
      <vt:lpstr>Today Agenda</vt:lpstr>
      <vt:lpstr>Content Practice A</vt:lpstr>
      <vt:lpstr>Content Practice B</vt:lpstr>
      <vt:lpstr>Content Practice B</vt:lpstr>
      <vt:lpstr>Content Practice B</vt:lpstr>
      <vt:lpstr>Go to www.quizlet.com</vt:lpstr>
      <vt:lpstr>Quizlet Live 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9-24-18 Monday</dc:title>
  <dc:creator>Ahmet ilbay</dc:creator>
  <cp:lastModifiedBy>Ahmet ilbay</cp:lastModifiedBy>
  <cp:revision>13</cp:revision>
  <dcterms:created xsi:type="dcterms:W3CDTF">2006-08-16T00:00:00Z</dcterms:created>
  <dcterms:modified xsi:type="dcterms:W3CDTF">2018-09-24T14:38:54Z</dcterms:modified>
</cp:coreProperties>
</file>