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838F06-28C5-48FE-9B3D-81AC2BAAF4E0}">
          <p14:sldIdLst>
            <p14:sldId id="256"/>
          </p14:sldIdLst>
        </p14:section>
        <p14:section name="Untitled Section" id="{8B48A7FE-297A-40C9-B09E-AEE681BA7C5C}">
          <p14:sldIdLst>
            <p14:sldId id="257"/>
            <p14:sldId id="258"/>
            <p14:sldId id="260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5cc5abda-aa4f-4f16-9d06-efa6c6c53251&amp;user=ahmetilbay&amp;token=afc0f9b3-9dd4-466a-9686-82da421b43b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</a:t>
            </a:r>
            <a:r>
              <a:rPr lang="en-US" dirty="0" smtClean="0"/>
              <a:t>Minutes</a:t>
            </a:r>
            <a:br>
              <a:rPr lang="en-US" dirty="0" smtClean="0"/>
            </a:br>
            <a:r>
              <a:rPr lang="en-US" dirty="0" smtClean="0"/>
              <a:t>9-29-17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1)What </a:t>
            </a:r>
            <a:r>
              <a:rPr lang="en-US" dirty="0"/>
              <a:t>are two types of pressure </a:t>
            </a:r>
            <a:r>
              <a:rPr lang="en-US" dirty="0" smtClean="0"/>
              <a:t>systems?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Low-pressure </a:t>
            </a:r>
            <a:r>
              <a:rPr lang="en-US" b="1" dirty="0">
                <a:solidFill>
                  <a:srgbClr val="FF0000"/>
                </a:solidFill>
              </a:rPr>
              <a:t>systems and high-pressure systems are two systems that influence weather. </a:t>
            </a:r>
          </a:p>
          <a:p>
            <a:r>
              <a:rPr lang="en-US" dirty="0"/>
              <a:t>2</a:t>
            </a:r>
            <a:r>
              <a:rPr lang="en-US" dirty="0" smtClean="0"/>
              <a:t>).What </a:t>
            </a:r>
            <a:r>
              <a:rPr lang="en-US" dirty="0"/>
              <a:t>drives weather patterns</a:t>
            </a:r>
            <a:r>
              <a:rPr lang="en-US" dirty="0" smtClean="0"/>
              <a:t>?</a:t>
            </a:r>
          </a:p>
          <a:p>
            <a:r>
              <a:rPr lang="en-US" sz="3600" dirty="0">
                <a:solidFill>
                  <a:srgbClr val="FF0000"/>
                </a:solidFill>
              </a:rPr>
              <a:t>Weather patterns are driven by the movement of air masses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Open Notebook Quiz Lesson 1 (Describing Weather)- 10 minutes (Maximum time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3) CK12-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Kahoot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) Exit Ticket 3 minutes</a:t>
            </a:r>
          </a:p>
        </p:txBody>
      </p:sp>
    </p:spTree>
    <p:extLst>
      <p:ext uri="{BB962C8B-B14F-4D97-AF65-F5344CB8AC3E}">
        <p14:creationId xmlns:p14="http://schemas.microsoft.com/office/powerpoint/2010/main" val="9478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 Student will able to explain </a:t>
            </a:r>
            <a:r>
              <a:rPr lang="en-US" dirty="0"/>
              <a:t>the relationship between the movement of air masses, high and low pressure systems, and frontal boundaries to storms (including thunderstorms, hurricanes, and tornadoes) and other weather conditions that may </a:t>
            </a:r>
            <a:r>
              <a:rPr lang="en-US" dirty="0" smtClean="0"/>
              <a:t>result</a:t>
            </a:r>
          </a:p>
          <a:p>
            <a:r>
              <a:rPr lang="en-US" b="1" dirty="0" smtClean="0"/>
              <a:t>Key Vocabulary; </a:t>
            </a:r>
          </a:p>
          <a:p>
            <a:r>
              <a:rPr lang="en-US" dirty="0" smtClean="0"/>
              <a:t>low-pressure  system ,  high-pressure  system</a:t>
            </a:r>
            <a:endParaRPr lang="en-US" dirty="0"/>
          </a:p>
          <a:p>
            <a:r>
              <a:rPr lang="en-US" dirty="0"/>
              <a:t>air </a:t>
            </a:r>
            <a:r>
              <a:rPr lang="en-US" dirty="0" smtClean="0"/>
              <a:t>mass          </a:t>
            </a:r>
          </a:p>
          <a:p>
            <a:r>
              <a:rPr lang="en-US" dirty="0" smtClean="0"/>
              <a:t>front</a:t>
            </a:r>
            <a:endParaRPr lang="en-US" dirty="0"/>
          </a:p>
          <a:p>
            <a:r>
              <a:rPr lang="en-US" dirty="0"/>
              <a:t>tornado</a:t>
            </a:r>
          </a:p>
          <a:p>
            <a:r>
              <a:rPr lang="en-US" dirty="0"/>
              <a:t>hurricane</a:t>
            </a:r>
          </a:p>
          <a:p>
            <a:r>
              <a:rPr lang="en-US" dirty="0"/>
              <a:t>blizzard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</a:t>
            </a:r>
            <a:r>
              <a:rPr lang="en-US" dirty="0" smtClean="0"/>
              <a:t>Quiz-Lesson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-10 questions</a:t>
            </a:r>
          </a:p>
          <a:p>
            <a:r>
              <a:rPr lang="en-US" dirty="0" smtClean="0"/>
              <a:t>You are </a:t>
            </a:r>
            <a:r>
              <a:rPr lang="en-US" dirty="0" smtClean="0"/>
              <a:t>not </a:t>
            </a:r>
            <a:r>
              <a:rPr lang="en-US" dirty="0" smtClean="0"/>
              <a:t>allowed to talk , leave the classroom. </a:t>
            </a:r>
          </a:p>
          <a:p>
            <a:r>
              <a:rPr lang="en-US" dirty="0" smtClean="0"/>
              <a:t>Good Luck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you finish you will get your </a:t>
            </a:r>
            <a:r>
              <a:rPr lang="en-US" dirty="0" err="1" smtClean="0"/>
              <a:t>chromebook</a:t>
            </a:r>
            <a:r>
              <a:rPr lang="en-US" dirty="0" smtClean="0"/>
              <a:t> </a:t>
            </a:r>
            <a:r>
              <a:rPr lang="en-US" dirty="0" smtClean="0"/>
              <a:t>to practice CK12- Weather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4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Click sign in 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r>
              <a:rPr lang="en-US" dirty="0" smtClean="0"/>
              <a:t>(</a:t>
            </a:r>
            <a:r>
              <a:rPr lang="en-US" dirty="0" err="1" smtClean="0"/>
              <a:t>Ilbaytmsa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Password; tmsa2017</a:t>
            </a:r>
          </a:p>
          <a:p>
            <a:r>
              <a:rPr lang="en-US" dirty="0" smtClean="0"/>
              <a:t>You have an assignment –Describe the weather</a:t>
            </a:r>
          </a:p>
          <a:p>
            <a:r>
              <a:rPr lang="en-US" dirty="0" smtClean="0"/>
              <a:t>Every time you got the trophy you will get a great scientist point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https://play.kahoot.it/#/?quizId=5cc5abda-aa4f-4f16-9d06-efa6c6c53251&amp;user=ahmetilbay&amp;token=afc0f9b3-9dd4-466a-9686-82da421b43b5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218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9-29-17</vt:lpstr>
      <vt:lpstr>Today Agenda</vt:lpstr>
      <vt:lpstr>Objectives; </vt:lpstr>
      <vt:lpstr>Open Notebook Quiz-Lesson 1 </vt:lpstr>
      <vt:lpstr>CK12</vt:lpstr>
      <vt:lpstr>Kahoot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16</cp:revision>
  <dcterms:created xsi:type="dcterms:W3CDTF">2006-08-16T00:00:00Z</dcterms:created>
  <dcterms:modified xsi:type="dcterms:W3CDTF">2017-09-29T20:19:01Z</dcterms:modified>
</cp:coreProperties>
</file>