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 Lesson Op-SD_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 userDrawn="1"/>
        </p:nvSpPr>
        <p:spPr>
          <a:xfrm>
            <a:off x="1882776" y="1629023"/>
            <a:ext cx="6118227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300" b="1" i="0" dirty="0" smtClean="0">
                <a:latin typeface="Proxima Nova"/>
                <a:cs typeface="Proxima Nova"/>
              </a:rPr>
              <a:t>Key</a:t>
            </a:r>
            <a:r>
              <a:rPr lang="en-US" sz="2300" b="1" i="0" baseline="0" dirty="0" smtClean="0">
                <a:latin typeface="Proxima Nova"/>
                <a:cs typeface="Proxima Nova"/>
              </a:rPr>
              <a:t> Concept/</a:t>
            </a:r>
            <a:r>
              <a:rPr lang="en-US" sz="2300" b="1" i="0" dirty="0" smtClean="0">
                <a:latin typeface="Proxima Nova"/>
                <a:cs typeface="Proxima Nova"/>
              </a:rPr>
              <a:t>Essential Question</a:t>
            </a:r>
            <a:r>
              <a:rPr lang="en-US" sz="2300" b="1" i="0" baseline="0" dirty="0" smtClean="0">
                <a:latin typeface="Proxima Nova"/>
                <a:cs typeface="Proxima Nova"/>
              </a:rPr>
              <a:t> Review</a:t>
            </a:r>
            <a:endParaRPr lang="en-US" sz="2300" b="1" i="0" dirty="0">
              <a:latin typeface="Proxima Nova"/>
              <a:cs typeface="Proxima Nova"/>
            </a:endParaRP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845463" y="2268537"/>
            <a:ext cx="6384141" cy="1141992"/>
          </a:xfrm>
          <a:prstGeom prst="rect">
            <a:avLst/>
          </a:prstGeom>
        </p:spPr>
        <p:txBody>
          <a:bodyPr vert="horz" l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2100" b="1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8001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 marL="12573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 marL="17145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 marL="21717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  <a:p>
            <a:pPr lvl="0"/>
            <a:endParaRPr lang="en-US" dirty="0" smtClean="0"/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5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16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pic>
        <p:nvPicPr>
          <p:cNvPr id="24" name="Picture 23" descr="MA_Key-Concept_no-check-888002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8" t="50494" r="26627" b="33951"/>
          <a:stretch/>
        </p:blipFill>
        <p:spPr>
          <a:xfrm>
            <a:off x="933196" y="1719409"/>
            <a:ext cx="827871" cy="376577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845915" y="3508859"/>
            <a:ext cx="6383915" cy="1800257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200" b="0" i="1">
                <a:solidFill>
                  <a:srgbClr val="FF0000"/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473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Op-D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1874309" y="1629023"/>
            <a:ext cx="6118227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300" b="1" i="0" dirty="0" smtClean="0">
                <a:latin typeface="Proxima Nova"/>
                <a:cs typeface="Proxima Nova"/>
              </a:rPr>
              <a:t>Key</a:t>
            </a:r>
            <a:r>
              <a:rPr lang="en-US" sz="2300" b="1" i="0" baseline="0" dirty="0" smtClean="0">
                <a:latin typeface="Proxima Nova"/>
                <a:cs typeface="Proxima Nova"/>
              </a:rPr>
              <a:t> Concepts/</a:t>
            </a:r>
            <a:r>
              <a:rPr lang="en-US" sz="2300" b="1" i="0" dirty="0" smtClean="0">
                <a:latin typeface="Proxima Nova"/>
                <a:cs typeface="Proxima Nova"/>
              </a:rPr>
              <a:t>Essential Question</a:t>
            </a:r>
            <a:r>
              <a:rPr lang="en-US" sz="2300" b="1" i="0" baseline="0" dirty="0" smtClean="0">
                <a:latin typeface="Proxima Nova"/>
                <a:cs typeface="Proxima Nova"/>
              </a:rPr>
              <a:t>s</a:t>
            </a:r>
            <a:endParaRPr lang="en-US" sz="2300" b="1" i="0" dirty="0">
              <a:latin typeface="Proxima Nova"/>
              <a:cs typeface="Proxima Nova"/>
            </a:endParaRPr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3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14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1786109" y="2271304"/>
            <a:ext cx="6384226" cy="3892425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</p:txBody>
      </p:sp>
      <p:pic>
        <p:nvPicPr>
          <p:cNvPr id="22" name="Picture 21" descr="MA_Key-Concept_no-check-888002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8" t="50494" r="26627" b="33951"/>
          <a:stretch/>
        </p:blipFill>
        <p:spPr>
          <a:xfrm>
            <a:off x="924729" y="1719409"/>
            <a:ext cx="827871" cy="37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12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</a:t>
            </a:r>
            <a:br>
              <a:rPr lang="en-US" dirty="0" smtClean="0"/>
            </a:br>
            <a:r>
              <a:rPr lang="en-US" dirty="0" smtClean="0"/>
              <a:t>9-5-17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7467600" cy="48768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Difference between independent variable and dependent variable.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The </a:t>
            </a:r>
            <a:r>
              <a:rPr lang="en-US" altLang="en-US" dirty="0">
                <a:solidFill>
                  <a:srgbClr val="FF0000"/>
                </a:solidFill>
              </a:rPr>
              <a:t>independent variable is a factor in an experiment that is manipulated or changed by the investigator to observe how it affects a dependent variable. The dependent variable is the factor measured or observed during an experiment.</a:t>
            </a: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783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Lesson 3 Essential Questions</a:t>
            </a:r>
            <a:r>
              <a:rPr lang="en-US" dirty="0"/>
              <a:t> </a:t>
            </a:r>
            <a:r>
              <a:rPr lang="en-US" dirty="0" smtClean="0"/>
              <a:t>5 minutes</a:t>
            </a:r>
          </a:p>
          <a:p>
            <a:r>
              <a:rPr lang="en-US" dirty="0" smtClean="0"/>
              <a:t>3) Lesson 3 Vocabulary</a:t>
            </a:r>
          </a:p>
          <a:p>
            <a:r>
              <a:rPr lang="en-US" dirty="0" smtClean="0"/>
              <a:t>4) Water Droplet Experiment</a:t>
            </a:r>
          </a:p>
          <a:p>
            <a:r>
              <a:rPr lang="en-US" dirty="0" smtClean="0"/>
              <a:t>5) Classwork</a:t>
            </a:r>
          </a:p>
          <a:p>
            <a:r>
              <a:rPr lang="en-US" dirty="0" smtClean="0"/>
              <a:t>6) Homework - Dojo</a:t>
            </a:r>
          </a:p>
        </p:txBody>
      </p:sp>
    </p:spTree>
    <p:extLst>
      <p:ext uri="{BB962C8B-B14F-4D97-AF65-F5344CB8AC3E}">
        <p14:creationId xmlns:p14="http://schemas.microsoft.com/office/powerpoint/2010/main" val="412782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Case Study: Biodiesel from Microalgae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altLang="en-US" dirty="0" smtClean="0">
                <a:cs typeface="Arial" charset="0"/>
              </a:rPr>
              <a:t>How </a:t>
            </a:r>
            <a:r>
              <a:rPr lang="en-US" altLang="en-US" dirty="0">
                <a:cs typeface="Arial" charset="0"/>
              </a:rPr>
              <a:t>is scientific inquiry used in a real-life scientific investigation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16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en-US" dirty="0">
                <a:cs typeface="Arial" charset="0"/>
              </a:rPr>
              <a:t>How is scientific inquiry used in a real-life scientific investigation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Case Study: Biodiesel from Microalgae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en-US" sz="2000" dirty="0"/>
              <a:t>Scientific inquiry is used to gain information and find solutions to </a:t>
            </a:r>
            <a:r>
              <a:rPr lang="en-US" altLang="en-US" sz="2000" dirty="0" smtClean="0"/>
              <a:t>real-life </a:t>
            </a:r>
            <a:r>
              <a:rPr lang="en-US" altLang="en-US" sz="2000" dirty="0"/>
              <a:t>problems and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40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5 minutes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Constants </a:t>
            </a:r>
            <a:r>
              <a:rPr lang="en-US" dirty="0"/>
              <a:t>factors in an experiment that remain the same </a:t>
            </a:r>
          </a:p>
          <a:p>
            <a:r>
              <a:rPr lang="en-US" b="1" dirty="0"/>
              <a:t>dependent variable </a:t>
            </a:r>
            <a:r>
              <a:rPr lang="en-US" dirty="0"/>
              <a:t>factor that is measured or observed during an experiment </a:t>
            </a:r>
          </a:p>
          <a:p>
            <a:r>
              <a:rPr lang="en-US" b="1" dirty="0"/>
              <a:t>independent variable </a:t>
            </a:r>
            <a:r>
              <a:rPr lang="en-US" dirty="0"/>
              <a:t>factor being tested in an experiment that is changed by the investigator to observe how it affects a dependent variable </a:t>
            </a:r>
          </a:p>
          <a:p>
            <a:r>
              <a:rPr lang="en-US" b="1" dirty="0" smtClean="0"/>
              <a:t>Variable </a:t>
            </a:r>
            <a:r>
              <a:rPr lang="en-US" dirty="0"/>
              <a:t>any factor in an experiment that can have more than one value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74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5 minutes 9-5-17 </vt:lpstr>
      <vt:lpstr>Today Agenda</vt:lpstr>
      <vt:lpstr>PowerPoint Presentation</vt:lpstr>
      <vt:lpstr>PowerPoint Presentation</vt:lpstr>
      <vt:lpstr>Vocabulary 5 minutes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9-5-17 </dc:title>
  <dc:creator>TMSA</dc:creator>
  <cp:lastModifiedBy>TMSA</cp:lastModifiedBy>
  <cp:revision>1</cp:revision>
  <dcterms:created xsi:type="dcterms:W3CDTF">2006-08-16T00:00:00Z</dcterms:created>
  <dcterms:modified xsi:type="dcterms:W3CDTF">2017-09-05T11:32:33Z</dcterms:modified>
</cp:coreProperties>
</file>