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59" r:id="rId6"/>
    <p:sldId id="260" r:id="rId7"/>
    <p:sldId id="282" r:id="rId8"/>
    <p:sldId id="261" r:id="rId9"/>
    <p:sldId id="262" r:id="rId10"/>
    <p:sldId id="267" r:id="rId11"/>
    <p:sldId id="268" r:id="rId12"/>
    <p:sldId id="269"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 Op-SD">
    <p:spTree>
      <p:nvGrpSpPr>
        <p:cNvPr id="1" name=""/>
        <p:cNvGrpSpPr/>
        <p:nvPr/>
      </p:nvGrpSpPr>
      <p:grpSpPr>
        <a:xfrm>
          <a:off x="0" y="0"/>
          <a:ext cx="0" cy="0"/>
          <a:chOff x="0" y="0"/>
          <a:chExt cx="0" cy="0"/>
        </a:xfrm>
      </p:grpSpPr>
      <p:sp>
        <p:nvSpPr>
          <p:cNvPr id="25" name="TextBox 24"/>
          <p:cNvSpPr txBox="1"/>
          <p:nvPr userDrawn="1"/>
        </p:nvSpPr>
        <p:spPr>
          <a:xfrm rot="16200000">
            <a:off x="97925" y="587323"/>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CHAPTER</a:t>
            </a:r>
            <a:endParaRPr lang="en-US" sz="1200" b="0" i="0" spc="200" dirty="0">
              <a:solidFill>
                <a:schemeClr val="bg1"/>
              </a:solidFill>
              <a:latin typeface="Proxima Nova"/>
              <a:cs typeface="Proxima Nova"/>
            </a:endParaRPr>
          </a:p>
        </p:txBody>
      </p:sp>
      <p:sp>
        <p:nvSpPr>
          <p:cNvPr id="29" name="Text Placeholder 28"/>
          <p:cNvSpPr>
            <a:spLocks noGrp="1"/>
          </p:cNvSpPr>
          <p:nvPr>
            <p:ph type="body" sz="quarter" idx="13" hasCustomPrompt="1"/>
          </p:nvPr>
        </p:nvSpPr>
        <p:spPr>
          <a:xfrm>
            <a:off x="1056104" y="291159"/>
            <a:ext cx="7833899"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Chapter Title</a:t>
            </a:r>
            <a:endParaRPr lang="en-US" dirty="0"/>
          </a:p>
        </p:txBody>
      </p:sp>
      <p:sp>
        <p:nvSpPr>
          <p:cNvPr id="6" name="Text Placeholder 2"/>
          <p:cNvSpPr>
            <a:spLocks noGrp="1"/>
          </p:cNvSpPr>
          <p:nvPr>
            <p:ph type="body" sz="quarter" idx="14" hasCustomPrompt="1"/>
          </p:nvPr>
        </p:nvSpPr>
        <p:spPr>
          <a:xfrm>
            <a:off x="1056104" y="1598353"/>
            <a:ext cx="7432843" cy="4925435"/>
          </a:xfrm>
          <a:prstGeom prst="rect">
            <a:avLst/>
          </a:prstGeom>
        </p:spPr>
        <p:txBody>
          <a:bodyPr vert="horz"/>
          <a:lstStyle>
            <a:lvl1pPr marL="0" marR="0" indent="1005840" algn="l" defTabSz="457200" rtl="0" eaLnBrk="1" fontAlgn="auto" latinLnBrk="0" hangingPunct="1">
              <a:lnSpc>
                <a:spcPct val="90000"/>
              </a:lnSpc>
              <a:spcBef>
                <a:spcPts val="0"/>
              </a:spcBef>
              <a:spcAft>
                <a:spcPts val="0"/>
              </a:spcAft>
              <a:buClrTx/>
              <a:buSzTx/>
              <a:buFont typeface="Arial"/>
              <a:buNone/>
              <a:tabLst>
                <a:tab pos="2273300" algn="l"/>
              </a:tabLst>
              <a:defRPr sz="2400" b="0" i="0" baseline="0">
                <a:solidFill>
                  <a:schemeClr val="tx1">
                    <a:lumMod val="65000"/>
                    <a:lumOff val="35000"/>
                  </a:schemeClr>
                </a:solidFill>
                <a:latin typeface="Proxima Nova"/>
                <a:cs typeface="Proxima Nova"/>
              </a:defRPr>
            </a:lvl1pPr>
            <a:lvl2pPr marL="457200" indent="0">
              <a:buNone/>
              <a:defRPr>
                <a:latin typeface="Verdana"/>
                <a:cs typeface="Verdana"/>
              </a:defRPr>
            </a:lvl2pPr>
            <a:lvl3pPr marL="914400" indent="0">
              <a:buNone/>
              <a:defRPr>
                <a:latin typeface="Verdana"/>
                <a:cs typeface="Verdana"/>
              </a:defRPr>
            </a:lvl3pPr>
            <a:lvl4pPr marL="1371600" indent="0">
              <a:buNone/>
              <a:defRPr>
                <a:latin typeface="Verdana"/>
                <a:cs typeface="Verdana"/>
              </a:defRPr>
            </a:lvl4pPr>
            <a:lvl5pPr marL="1828800" indent="0">
              <a:buNone/>
              <a:defRPr>
                <a:latin typeface="Verdana"/>
                <a:cs typeface="Verdana"/>
              </a:defRPr>
            </a:lvl5pPr>
          </a:lstStyle>
          <a:p>
            <a:pPr marL="0" marR="0" lvl="0" indent="0" algn="l" defTabSz="457200" rtl="0" eaLnBrk="1" fontAlgn="auto" latinLnBrk="0" hangingPunct="1">
              <a:lnSpc>
                <a:spcPct val="100000"/>
              </a:lnSpc>
              <a:spcBef>
                <a:spcPts val="1200"/>
              </a:spcBef>
              <a:spcAft>
                <a:spcPts val="1200"/>
              </a:spcAft>
              <a:buClrTx/>
              <a:buSzTx/>
              <a:buFont typeface="Arial"/>
              <a:buNone/>
              <a:tabLst>
                <a:tab pos="2273300" algn="l"/>
              </a:tabLst>
              <a:defRPr/>
            </a:pPr>
            <a:r>
              <a:rPr lang="en-US" dirty="0" smtClean="0"/>
              <a:t>Chapter Introduction</a:t>
            </a:r>
          </a:p>
          <a:p>
            <a:pPr marL="0" marR="0" lvl="0" indent="0" algn="l" defTabSz="457200" rtl="0" eaLnBrk="1" fontAlgn="auto" latinLnBrk="0" hangingPunct="1">
              <a:lnSpc>
                <a:spcPct val="100000"/>
              </a:lnSpc>
              <a:spcBef>
                <a:spcPts val="1200"/>
              </a:spcBef>
              <a:spcAft>
                <a:spcPts val="1200"/>
              </a:spcAft>
              <a:buClrTx/>
              <a:buSzTx/>
              <a:buFont typeface="Arial"/>
              <a:buNone/>
              <a:tabLst>
                <a:tab pos="2273300" algn="l"/>
              </a:tabLst>
              <a:defRPr/>
            </a:pPr>
            <a:r>
              <a:rPr lang="en-US" dirty="0" smtClean="0"/>
              <a:t>Lesson 1: Title</a:t>
            </a:r>
          </a:p>
          <a:p>
            <a:pPr marL="0" marR="0" lvl="0" indent="0" algn="l" defTabSz="457200" rtl="0" eaLnBrk="1" fontAlgn="auto" latinLnBrk="0" hangingPunct="1">
              <a:lnSpc>
                <a:spcPct val="100000"/>
              </a:lnSpc>
              <a:spcBef>
                <a:spcPts val="1200"/>
              </a:spcBef>
              <a:spcAft>
                <a:spcPts val="1200"/>
              </a:spcAft>
              <a:buClrTx/>
              <a:buSzTx/>
              <a:buFont typeface="Arial"/>
              <a:buNone/>
              <a:tabLst>
                <a:tab pos="2273300" algn="l"/>
              </a:tabLst>
              <a:defRPr/>
            </a:pPr>
            <a:r>
              <a:rPr lang="en-US" dirty="0" smtClean="0"/>
              <a:t>Lesson 2: Title</a:t>
            </a:r>
          </a:p>
          <a:p>
            <a:pPr marL="0" marR="0" lvl="0" indent="0" algn="l" defTabSz="457200" rtl="0" eaLnBrk="1" fontAlgn="auto" latinLnBrk="0" hangingPunct="1">
              <a:lnSpc>
                <a:spcPct val="100000"/>
              </a:lnSpc>
              <a:spcBef>
                <a:spcPts val="1200"/>
              </a:spcBef>
              <a:spcAft>
                <a:spcPts val="1200"/>
              </a:spcAft>
              <a:buClrTx/>
              <a:buSzTx/>
              <a:buFont typeface="Arial"/>
              <a:buNone/>
              <a:tabLst/>
              <a:defRPr/>
            </a:pPr>
            <a:r>
              <a:rPr lang="en-US" dirty="0" smtClean="0"/>
              <a:t>Lesson 3: Title</a:t>
            </a:r>
          </a:p>
          <a:p>
            <a:pPr marL="0" marR="0" lvl="0" indent="0" algn="l" defTabSz="457200" rtl="0" eaLnBrk="1" fontAlgn="auto" latinLnBrk="0" hangingPunct="1">
              <a:lnSpc>
                <a:spcPct val="100000"/>
              </a:lnSpc>
              <a:spcBef>
                <a:spcPts val="1200"/>
              </a:spcBef>
              <a:spcAft>
                <a:spcPts val="1200"/>
              </a:spcAft>
              <a:buClrTx/>
              <a:buSzTx/>
              <a:buFont typeface="Arial"/>
              <a:buNone/>
              <a:tabLst/>
              <a:defRPr/>
            </a:pPr>
            <a:r>
              <a:rPr lang="en-US" dirty="0" smtClean="0"/>
              <a:t>Lesson 4: Title</a:t>
            </a:r>
          </a:p>
          <a:p>
            <a:pPr marL="0" marR="0" lvl="0" indent="0" algn="l" defTabSz="457200" rtl="0" eaLnBrk="1" fontAlgn="auto" latinLnBrk="0" hangingPunct="1">
              <a:lnSpc>
                <a:spcPct val="100000"/>
              </a:lnSpc>
              <a:spcBef>
                <a:spcPts val="1200"/>
              </a:spcBef>
              <a:spcAft>
                <a:spcPts val="1200"/>
              </a:spcAft>
              <a:buClrTx/>
              <a:buSzTx/>
              <a:buFont typeface="Arial"/>
              <a:buNone/>
              <a:tabLst/>
              <a:defRPr/>
            </a:pPr>
            <a:r>
              <a:rPr lang="en-US" dirty="0" smtClean="0"/>
              <a:t>Chapter Wrap-Up</a:t>
            </a:r>
          </a:p>
        </p:txBody>
      </p:sp>
      <p:sp>
        <p:nvSpPr>
          <p:cNvPr id="7"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CHAPTER INTRODUCTION</a:t>
            </a:r>
            <a:endParaRPr lang="en-US" sz="1300" b="0" i="0" kern="0" spc="30" dirty="0">
              <a:solidFill>
                <a:schemeClr val="tx1">
                  <a:lumMod val="65000"/>
                  <a:lumOff val="35000"/>
                </a:schemeClr>
              </a:solidFill>
              <a:latin typeface="Proxima Nova"/>
              <a:cs typeface="Proxima Nova"/>
            </a:endParaRPr>
          </a:p>
        </p:txBody>
      </p:sp>
      <p:sp>
        <p:nvSpPr>
          <p:cNvPr id="8" name="TextBox 7"/>
          <p:cNvSpPr txBox="1"/>
          <p:nvPr userDrawn="1"/>
        </p:nvSpPr>
        <p:spPr>
          <a:xfrm rot="16200000">
            <a:off x="72197" y="3290500"/>
            <a:ext cx="121621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b="0" i="0" spc="200" dirty="0" smtClean="0">
                <a:solidFill>
                  <a:schemeClr val="bg1"/>
                </a:solidFill>
                <a:latin typeface="Proxima Nova"/>
                <a:cs typeface="Proxima Nova"/>
              </a:rPr>
              <a:t>CHAPTER</a:t>
            </a:r>
            <a:endParaRPr lang="en-US" sz="1200" b="0" i="0" spc="200" dirty="0">
              <a:solidFill>
                <a:schemeClr val="bg1"/>
              </a:solidFill>
              <a:latin typeface="Proxima Nova"/>
              <a:cs typeface="Proxima Nova"/>
            </a:endParaRPr>
          </a:p>
        </p:txBody>
      </p:sp>
    </p:spTree>
    <p:extLst>
      <p:ext uri="{BB962C8B-B14F-4D97-AF65-F5344CB8AC3E}">
        <p14:creationId xmlns:p14="http://schemas.microsoft.com/office/powerpoint/2010/main" val="22754040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pter Op-DD">
    <p:spTree>
      <p:nvGrpSpPr>
        <p:cNvPr id="1" name=""/>
        <p:cNvGrpSpPr/>
        <p:nvPr/>
      </p:nvGrpSpPr>
      <p:grpSpPr>
        <a:xfrm>
          <a:off x="0" y="0"/>
          <a:ext cx="0" cy="0"/>
          <a:chOff x="0" y="0"/>
          <a:chExt cx="0" cy="0"/>
        </a:xfrm>
      </p:grpSpPr>
      <p:sp>
        <p:nvSpPr>
          <p:cNvPr id="9" name="Text Placeholder 2"/>
          <p:cNvSpPr>
            <a:spLocks noGrp="1"/>
          </p:cNvSpPr>
          <p:nvPr>
            <p:ph type="body" sz="quarter" idx="16"/>
          </p:nvPr>
        </p:nvSpPr>
        <p:spPr>
          <a:xfrm>
            <a:off x="1992026" y="2968129"/>
            <a:ext cx="6203706" cy="1468420"/>
          </a:xfrm>
          <a:prstGeom prst="rect">
            <a:avLst/>
          </a:prstGeom>
        </p:spPr>
        <p:txBody>
          <a:bodyPr vert="horz" lIns="0" tIns="0"/>
          <a:lstStyle>
            <a:lvl1pPr marL="0" indent="0">
              <a:lnSpc>
                <a:spcPct val="110000"/>
              </a:lnSpc>
              <a:buFont typeface="Arial"/>
              <a:buNone/>
              <a:defRPr sz="3600" b="0" i="0">
                <a:solidFill>
                  <a:schemeClr val="tx1">
                    <a:lumMod val="65000"/>
                    <a:lumOff val="35000"/>
                  </a:schemeClr>
                </a:solidFill>
                <a:latin typeface="Proxima Nova"/>
                <a:cs typeface="Proxima Nova"/>
              </a:defRPr>
            </a:lvl1pPr>
            <a:lvl2pPr>
              <a:lnSpc>
                <a:spcPct val="110000"/>
              </a:lnSpc>
              <a:defRPr sz="2400" b="0" i="0">
                <a:solidFill>
                  <a:schemeClr val="tx1">
                    <a:lumMod val="65000"/>
                    <a:lumOff val="35000"/>
                  </a:schemeClr>
                </a:solidFill>
                <a:latin typeface="Proxima Nova"/>
                <a:cs typeface="Proxima Nova"/>
              </a:defRPr>
            </a:lvl2pPr>
            <a:lvl3pPr>
              <a:lnSpc>
                <a:spcPct val="110000"/>
              </a:lnSpc>
              <a:defRPr sz="2400" b="0" i="0">
                <a:solidFill>
                  <a:schemeClr val="tx1">
                    <a:lumMod val="65000"/>
                    <a:lumOff val="35000"/>
                  </a:schemeClr>
                </a:solidFill>
                <a:latin typeface="Proxima Nova"/>
                <a:cs typeface="Proxima Nova"/>
              </a:defRPr>
            </a:lvl3pPr>
            <a:lvl4pPr>
              <a:lnSpc>
                <a:spcPct val="110000"/>
              </a:lnSpc>
              <a:defRPr sz="2400" b="0" i="0">
                <a:solidFill>
                  <a:schemeClr val="tx1">
                    <a:lumMod val="65000"/>
                    <a:lumOff val="35000"/>
                  </a:schemeClr>
                </a:solidFill>
                <a:latin typeface="Proxima Nova"/>
                <a:cs typeface="Proxima Nova"/>
              </a:defRPr>
            </a:lvl4pPr>
            <a:lvl5pPr>
              <a:lnSpc>
                <a:spcPct val="110000"/>
              </a:lnSpc>
              <a:defRPr sz="2400" b="0" i="0">
                <a:solidFill>
                  <a:schemeClr val="tx1">
                    <a:lumMod val="65000"/>
                    <a:lumOff val="35000"/>
                  </a:schemeClr>
                </a:solidFill>
                <a:latin typeface="Proxima Nova"/>
                <a:cs typeface="Proxima Nova"/>
              </a:defRPr>
            </a:lvl5pPr>
          </a:lstStyle>
          <a:p>
            <a:pPr lvl="0"/>
            <a:r>
              <a:rPr lang="en-US" smtClean="0"/>
              <a:t>Click to edit Master text styles</a:t>
            </a: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398" y="2845934"/>
            <a:ext cx="1057250" cy="1057250"/>
          </a:xfrm>
          <a:prstGeom prst="rect">
            <a:avLst/>
          </a:prstGeom>
        </p:spPr>
      </p:pic>
      <p:sp>
        <p:nvSpPr>
          <p:cNvPr id="27"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CHAPTER INTRODUCTION</a:t>
            </a:r>
            <a:endParaRPr lang="en-US" sz="1300" b="0" i="0" kern="0" spc="30" dirty="0">
              <a:solidFill>
                <a:schemeClr val="tx1">
                  <a:lumMod val="65000"/>
                  <a:lumOff val="35000"/>
                </a:schemeClr>
              </a:solidFill>
              <a:latin typeface="Proxima Nova"/>
              <a:cs typeface="Proxima Nova"/>
            </a:endParaRPr>
          </a:p>
        </p:txBody>
      </p:sp>
      <p:sp>
        <p:nvSpPr>
          <p:cNvPr id="28" name="TextBox 27"/>
          <p:cNvSpPr txBox="1"/>
          <p:nvPr userDrawn="1"/>
        </p:nvSpPr>
        <p:spPr>
          <a:xfrm rot="16200000">
            <a:off x="97925" y="587323"/>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CHAPTER</a:t>
            </a:r>
            <a:endParaRPr lang="en-US" sz="1200" b="0" i="0" spc="200" dirty="0">
              <a:solidFill>
                <a:schemeClr val="bg1"/>
              </a:solidFill>
              <a:latin typeface="Proxima Nova"/>
              <a:cs typeface="Proxima Nova"/>
            </a:endParaRPr>
          </a:p>
        </p:txBody>
      </p:sp>
      <p:sp>
        <p:nvSpPr>
          <p:cNvPr id="29" name="Text Placeholder 28"/>
          <p:cNvSpPr>
            <a:spLocks noGrp="1"/>
          </p:cNvSpPr>
          <p:nvPr>
            <p:ph type="body" sz="quarter" idx="13" hasCustomPrompt="1"/>
          </p:nvPr>
        </p:nvSpPr>
        <p:spPr>
          <a:xfrm>
            <a:off x="1056104" y="291159"/>
            <a:ext cx="7833899"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Chapter Title</a:t>
            </a:r>
            <a:endParaRPr lang="en-US" dirty="0"/>
          </a:p>
        </p:txBody>
      </p:sp>
    </p:spTree>
    <p:extLst>
      <p:ext uri="{BB962C8B-B14F-4D97-AF65-F5344CB8AC3E}">
        <p14:creationId xmlns:p14="http://schemas.microsoft.com/office/powerpoint/2010/main" val="13050266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ig Idea-SD">
    <p:spTree>
      <p:nvGrpSpPr>
        <p:cNvPr id="1" name=""/>
        <p:cNvGrpSpPr/>
        <p:nvPr/>
      </p:nvGrpSpPr>
      <p:grpSpPr>
        <a:xfrm>
          <a:off x="0" y="0"/>
          <a:ext cx="0" cy="0"/>
          <a:chOff x="0" y="0"/>
          <a:chExt cx="0" cy="0"/>
        </a:xfrm>
      </p:grpSpPr>
      <p:pic>
        <p:nvPicPr>
          <p:cNvPr id="2" name="Picture 1" descr="MA_inquiry-888002.png"/>
          <p:cNvPicPr>
            <a:picLocks noChangeAspect="1"/>
          </p:cNvPicPr>
          <p:nvPr userDrawn="1"/>
        </p:nvPicPr>
        <p:blipFill rotWithShape="1">
          <a:blip r:embed="rId2">
            <a:extLst>
              <a:ext uri="{28A0092B-C50C-407E-A947-70E740481C1C}">
                <a14:useLocalDpi xmlns:a14="http://schemas.microsoft.com/office/drawing/2010/main" val="0"/>
              </a:ext>
            </a:extLst>
          </a:blip>
          <a:srcRect l="9111" t="18451" r="14708" b="26889"/>
          <a:stretch/>
        </p:blipFill>
        <p:spPr>
          <a:xfrm>
            <a:off x="770467" y="1575062"/>
            <a:ext cx="1058334" cy="759350"/>
          </a:xfrm>
          <a:prstGeom prst="rect">
            <a:avLst/>
          </a:prstGeom>
        </p:spPr>
      </p:pic>
      <p:sp>
        <p:nvSpPr>
          <p:cNvPr id="14" name="Text Placeholder 2"/>
          <p:cNvSpPr>
            <a:spLocks noGrp="1"/>
          </p:cNvSpPr>
          <p:nvPr>
            <p:ph type="body" sz="quarter" idx="19" hasCustomPrompt="1"/>
          </p:nvPr>
        </p:nvSpPr>
        <p:spPr>
          <a:xfrm>
            <a:off x="1925671" y="1713944"/>
            <a:ext cx="6252098" cy="538622"/>
          </a:xfrm>
          <a:prstGeom prst="rect">
            <a:avLst/>
          </a:prstGeom>
        </p:spPr>
        <p:txBody>
          <a:bodyPr vert="horz" lIns="0"/>
          <a:lstStyle>
            <a:lvl1pPr marL="0" indent="0">
              <a:buNone/>
              <a:defRPr sz="2400" b="1" i="0">
                <a:solidFill>
                  <a:schemeClr val="tx1">
                    <a:lumMod val="65000"/>
                    <a:lumOff val="35000"/>
                  </a:schemeClr>
                </a:solidFill>
                <a:latin typeface="Proxima Nova"/>
                <a:cs typeface="Proxima Nova"/>
              </a:defRPr>
            </a:lvl1pPr>
            <a:lvl2pPr marL="457200" indent="0">
              <a:buNone/>
              <a:defRPr sz="2800" b="1" i="0">
                <a:latin typeface="Verdana"/>
                <a:cs typeface="Verdana"/>
              </a:defRPr>
            </a:lvl2pPr>
            <a:lvl3pPr marL="914400" indent="0">
              <a:buNone/>
              <a:defRPr sz="2800" b="1" i="0">
                <a:latin typeface="Verdana"/>
                <a:cs typeface="Verdana"/>
              </a:defRPr>
            </a:lvl3pPr>
            <a:lvl4pPr marL="1371600" indent="0">
              <a:buNone/>
              <a:defRPr sz="2800" b="1" i="0">
                <a:latin typeface="Verdana"/>
                <a:cs typeface="Verdana"/>
              </a:defRPr>
            </a:lvl4pPr>
            <a:lvl5pPr marL="1828800" indent="0">
              <a:buNone/>
              <a:defRPr sz="2800" b="1" i="0">
                <a:latin typeface="Verdana"/>
                <a:cs typeface="Verdana"/>
              </a:defRPr>
            </a:lvl5pPr>
          </a:lstStyle>
          <a:p>
            <a:pPr lvl="0"/>
            <a:r>
              <a:rPr lang="en-US" dirty="0" smtClean="0"/>
              <a:t>Click to edit Master Title</a:t>
            </a:r>
            <a:endParaRPr lang="en-US" dirty="0"/>
          </a:p>
        </p:txBody>
      </p:sp>
      <p:sp>
        <p:nvSpPr>
          <p:cNvPr id="15" name="Text Placeholder 7"/>
          <p:cNvSpPr>
            <a:spLocks noGrp="1"/>
          </p:cNvSpPr>
          <p:nvPr>
            <p:ph type="body" sz="quarter" idx="20" hasCustomPrompt="1"/>
          </p:nvPr>
        </p:nvSpPr>
        <p:spPr>
          <a:xfrm>
            <a:off x="1925671" y="2252565"/>
            <a:ext cx="6252097" cy="3945035"/>
          </a:xfrm>
          <a:prstGeom prst="rect">
            <a:avLst/>
          </a:prstGeom>
        </p:spPr>
        <p:txBody>
          <a:bodyPr vert="horz" lIns="0" tIns="0"/>
          <a:lstStyle>
            <a:lvl1pPr marL="0" indent="0">
              <a:lnSpc>
                <a:spcPct val="120000"/>
              </a:lnSpc>
              <a:buFontTx/>
              <a:buNone/>
              <a:defRPr sz="2400" b="0" i="0" baseline="0">
                <a:solidFill>
                  <a:schemeClr val="tx1">
                    <a:lumMod val="65000"/>
                    <a:lumOff val="35000"/>
                  </a:schemeClr>
                </a:solidFill>
                <a:latin typeface="Proxima Nova"/>
                <a:cs typeface="Proxima Nova"/>
              </a:defRPr>
            </a:lvl1pPr>
            <a:lvl2pPr marL="457200" indent="0">
              <a:buFontTx/>
              <a:buNone/>
              <a:defRPr sz="2400" baseline="0">
                <a:solidFill>
                  <a:schemeClr val="tx1">
                    <a:lumMod val="65000"/>
                    <a:lumOff val="35000"/>
                  </a:schemeClr>
                </a:solidFill>
                <a:latin typeface="Verdana"/>
              </a:defRPr>
            </a:lvl2pPr>
            <a:lvl3pPr marL="914400" indent="0">
              <a:buFontTx/>
              <a:buNone/>
              <a:defRPr sz="2400" baseline="0">
                <a:solidFill>
                  <a:schemeClr val="tx1">
                    <a:lumMod val="65000"/>
                    <a:lumOff val="35000"/>
                  </a:schemeClr>
                </a:solidFill>
                <a:latin typeface="Verdana"/>
              </a:defRPr>
            </a:lvl3pPr>
            <a:lvl4pPr marL="1371600" indent="0">
              <a:buFontTx/>
              <a:buNone/>
              <a:defRPr sz="2400" baseline="0">
                <a:solidFill>
                  <a:schemeClr val="tx1">
                    <a:lumMod val="65000"/>
                    <a:lumOff val="35000"/>
                  </a:schemeClr>
                </a:solidFill>
                <a:latin typeface="Verdana"/>
              </a:defRPr>
            </a:lvl4pPr>
            <a:lvl5pPr marL="1828800" indent="0">
              <a:buFontTx/>
              <a:buNone/>
              <a:defRPr sz="2400" baseline="0">
                <a:solidFill>
                  <a:schemeClr val="tx1">
                    <a:lumMod val="65000"/>
                    <a:lumOff val="35000"/>
                  </a:schemeClr>
                </a:solidFill>
                <a:latin typeface="Verdana"/>
              </a:defRPr>
            </a:lvl5pPr>
          </a:lstStyle>
          <a:p>
            <a:pPr lvl="0"/>
            <a:r>
              <a:rPr lang="en-US" dirty="0" smtClean="0"/>
              <a:t>Click to edit text</a:t>
            </a:r>
          </a:p>
        </p:txBody>
      </p:sp>
      <p:sp>
        <p:nvSpPr>
          <p:cNvPr id="20"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CHAPTER INTRODUCTION</a:t>
            </a:r>
            <a:endParaRPr lang="en-US" sz="1300" b="0" i="0" kern="0" spc="30" dirty="0">
              <a:solidFill>
                <a:schemeClr val="tx1">
                  <a:lumMod val="65000"/>
                  <a:lumOff val="35000"/>
                </a:schemeClr>
              </a:solidFill>
              <a:latin typeface="Proxima Nova"/>
              <a:cs typeface="Proxima Nova"/>
            </a:endParaRPr>
          </a:p>
        </p:txBody>
      </p:sp>
      <p:sp>
        <p:nvSpPr>
          <p:cNvPr id="21" name="TextBox 20"/>
          <p:cNvSpPr txBox="1"/>
          <p:nvPr userDrawn="1"/>
        </p:nvSpPr>
        <p:spPr>
          <a:xfrm rot="16200000">
            <a:off x="97925" y="587323"/>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CHAPTER</a:t>
            </a:r>
            <a:endParaRPr lang="en-US" sz="1200" b="0" i="0" spc="200" dirty="0">
              <a:solidFill>
                <a:schemeClr val="bg1"/>
              </a:solidFill>
              <a:latin typeface="Proxima Nova"/>
              <a:cs typeface="Proxima Nova"/>
            </a:endParaRPr>
          </a:p>
        </p:txBody>
      </p:sp>
      <p:sp>
        <p:nvSpPr>
          <p:cNvPr id="22" name="Text Placeholder 28"/>
          <p:cNvSpPr>
            <a:spLocks noGrp="1"/>
          </p:cNvSpPr>
          <p:nvPr>
            <p:ph type="body" sz="quarter" idx="13" hasCustomPrompt="1"/>
          </p:nvPr>
        </p:nvSpPr>
        <p:spPr>
          <a:xfrm>
            <a:off x="1056104" y="291159"/>
            <a:ext cx="7833899"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Chapter Title</a:t>
            </a:r>
            <a:endParaRPr lang="en-US" dirty="0"/>
          </a:p>
        </p:txBody>
      </p:sp>
    </p:spTree>
    <p:extLst>
      <p:ext uri="{BB962C8B-B14F-4D97-AF65-F5344CB8AC3E}">
        <p14:creationId xmlns:p14="http://schemas.microsoft.com/office/powerpoint/2010/main" val="24451565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H Lesson Op-SD_2LnH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668" y="1592818"/>
            <a:ext cx="722058" cy="722058"/>
          </a:xfrm>
          <a:prstGeom prst="rect">
            <a:avLst/>
          </a:prstGeom>
        </p:spPr>
      </p:pic>
      <p:sp>
        <p:nvSpPr>
          <p:cNvPr id="8" name="Text Placeholder 2"/>
          <p:cNvSpPr>
            <a:spLocks noGrp="1"/>
          </p:cNvSpPr>
          <p:nvPr>
            <p:ph type="body" sz="quarter" idx="16"/>
          </p:nvPr>
        </p:nvSpPr>
        <p:spPr>
          <a:xfrm>
            <a:off x="1839619" y="1711306"/>
            <a:ext cx="6378523" cy="1241457"/>
          </a:xfrm>
          <a:prstGeom prst="rect">
            <a:avLst/>
          </a:prstGeom>
        </p:spPr>
        <p:txBody>
          <a:bodyPr vert="horz" lIns="0" tIns="0"/>
          <a:lstStyle>
            <a:lvl1pPr marL="0" indent="0">
              <a:lnSpc>
                <a:spcPct val="120000"/>
              </a:lnSpc>
              <a:buFont typeface="Arial"/>
              <a:buNone/>
              <a:defRPr sz="2400" b="0" i="0">
                <a:solidFill>
                  <a:schemeClr val="tx1">
                    <a:lumMod val="65000"/>
                    <a:lumOff val="35000"/>
                  </a:schemeClr>
                </a:solidFill>
                <a:latin typeface="Proxima Nova"/>
                <a:cs typeface="Proxima Nova"/>
              </a:defRPr>
            </a:lvl1pPr>
            <a:lvl2pPr>
              <a:lnSpc>
                <a:spcPct val="120000"/>
              </a:lnSpc>
              <a:defRPr sz="2400">
                <a:solidFill>
                  <a:schemeClr val="tx1">
                    <a:lumMod val="65000"/>
                    <a:lumOff val="35000"/>
                  </a:schemeClr>
                </a:solidFill>
                <a:latin typeface="Verdana"/>
                <a:cs typeface="Verdana"/>
              </a:defRPr>
            </a:lvl2pPr>
            <a:lvl3pPr>
              <a:lnSpc>
                <a:spcPct val="120000"/>
              </a:lnSpc>
              <a:defRPr sz="2400">
                <a:solidFill>
                  <a:schemeClr val="tx1">
                    <a:lumMod val="65000"/>
                    <a:lumOff val="35000"/>
                  </a:schemeClr>
                </a:solidFill>
                <a:latin typeface="Verdana"/>
                <a:cs typeface="Verdana"/>
              </a:defRPr>
            </a:lvl3pPr>
            <a:lvl4pPr>
              <a:lnSpc>
                <a:spcPct val="120000"/>
              </a:lnSpc>
              <a:defRPr sz="2400">
                <a:solidFill>
                  <a:schemeClr val="tx1">
                    <a:lumMod val="65000"/>
                    <a:lumOff val="35000"/>
                  </a:schemeClr>
                </a:solidFill>
                <a:latin typeface="Verdana"/>
                <a:cs typeface="Verdana"/>
              </a:defRPr>
            </a:lvl4pPr>
            <a:lvl5pPr>
              <a:lnSpc>
                <a:spcPct val="120000"/>
              </a:lnSpc>
              <a:defRPr sz="2400">
                <a:solidFill>
                  <a:schemeClr val="tx1">
                    <a:lumMod val="65000"/>
                    <a:lumOff val="35000"/>
                  </a:schemeClr>
                </a:solidFill>
                <a:latin typeface="Verdana"/>
                <a:cs typeface="Verdana"/>
              </a:defRPr>
            </a:lvl5pPr>
          </a:lstStyle>
          <a:p>
            <a:pPr lvl="0"/>
            <a:r>
              <a:rPr lang="en-US" smtClean="0"/>
              <a:t>Click to edit Master text styles</a:t>
            </a:r>
          </a:p>
        </p:txBody>
      </p:sp>
      <p:sp>
        <p:nvSpPr>
          <p:cNvPr id="18" name="Text Placeholder 2"/>
          <p:cNvSpPr>
            <a:spLocks noGrp="1"/>
          </p:cNvSpPr>
          <p:nvPr>
            <p:ph type="body" sz="quarter" idx="17"/>
          </p:nvPr>
        </p:nvSpPr>
        <p:spPr>
          <a:xfrm>
            <a:off x="1839619" y="2952763"/>
            <a:ext cx="6378523" cy="1800257"/>
          </a:xfrm>
          <a:prstGeom prst="rect">
            <a:avLst/>
          </a:prstGeom>
        </p:spPr>
        <p:txBody>
          <a:bodyPr vert="horz" lIns="0" tIns="0"/>
          <a:lstStyle>
            <a:lvl1pPr marL="0" indent="0">
              <a:lnSpc>
                <a:spcPct val="120000"/>
              </a:lnSpc>
              <a:buFont typeface="Arial"/>
              <a:buNone/>
              <a:defRPr sz="2200" b="0" i="1">
                <a:solidFill>
                  <a:srgbClr val="FF0000"/>
                </a:solidFill>
                <a:latin typeface="Proxima Nova"/>
                <a:cs typeface="Proxima Nova"/>
              </a:defRPr>
            </a:lvl1pPr>
            <a:lvl2pPr>
              <a:lnSpc>
                <a:spcPct val="120000"/>
              </a:lnSpc>
              <a:defRPr sz="2400">
                <a:solidFill>
                  <a:schemeClr val="tx1">
                    <a:lumMod val="65000"/>
                    <a:lumOff val="35000"/>
                  </a:schemeClr>
                </a:solidFill>
                <a:latin typeface="Verdana"/>
                <a:cs typeface="Verdana"/>
              </a:defRPr>
            </a:lvl2pPr>
            <a:lvl3pPr>
              <a:lnSpc>
                <a:spcPct val="120000"/>
              </a:lnSpc>
              <a:defRPr sz="2400">
                <a:solidFill>
                  <a:schemeClr val="tx1">
                    <a:lumMod val="65000"/>
                    <a:lumOff val="35000"/>
                  </a:schemeClr>
                </a:solidFill>
                <a:latin typeface="Verdana"/>
                <a:cs typeface="Verdana"/>
              </a:defRPr>
            </a:lvl3pPr>
            <a:lvl4pPr>
              <a:lnSpc>
                <a:spcPct val="120000"/>
              </a:lnSpc>
              <a:defRPr sz="2400">
                <a:solidFill>
                  <a:schemeClr val="tx1">
                    <a:lumMod val="65000"/>
                    <a:lumOff val="35000"/>
                  </a:schemeClr>
                </a:solidFill>
                <a:latin typeface="Verdana"/>
                <a:cs typeface="Verdana"/>
              </a:defRPr>
            </a:lvl4pPr>
            <a:lvl5pPr>
              <a:lnSpc>
                <a:spcPct val="120000"/>
              </a:lnSpc>
              <a:defRPr sz="2400">
                <a:solidFill>
                  <a:schemeClr val="tx1">
                    <a:lumMod val="65000"/>
                    <a:lumOff val="35000"/>
                  </a:schemeClr>
                </a:solidFill>
                <a:latin typeface="Verdana"/>
                <a:cs typeface="Verdana"/>
              </a:defRPr>
            </a:lvl5pPr>
          </a:lstStyle>
          <a:p>
            <a:pPr lvl="0"/>
            <a:r>
              <a:rPr lang="en-US" smtClean="0"/>
              <a:t>Click to edit Master text styles</a:t>
            </a:r>
          </a:p>
        </p:txBody>
      </p:sp>
      <p:sp>
        <p:nvSpPr>
          <p:cNvPr id="22" name="TextBox 21"/>
          <p:cNvSpPr txBox="1"/>
          <p:nvPr userDrawn="1"/>
        </p:nvSpPr>
        <p:spPr>
          <a:xfrm rot="16200000">
            <a:off x="97925" y="587323"/>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CHAPTER</a:t>
            </a:r>
            <a:endParaRPr lang="en-US" sz="1200" b="0" i="0" spc="200" dirty="0">
              <a:solidFill>
                <a:schemeClr val="bg1"/>
              </a:solidFill>
              <a:latin typeface="Proxima Nova"/>
              <a:cs typeface="Proxima Nova"/>
            </a:endParaRPr>
          </a:p>
        </p:txBody>
      </p:sp>
      <p:sp>
        <p:nvSpPr>
          <p:cNvPr id="23" name="Text Placeholder 28"/>
          <p:cNvSpPr>
            <a:spLocks noGrp="1"/>
          </p:cNvSpPr>
          <p:nvPr>
            <p:ph type="body" sz="quarter" idx="13" hasCustomPrompt="1"/>
          </p:nvPr>
        </p:nvSpPr>
        <p:spPr>
          <a:xfrm>
            <a:off x="1056104" y="291159"/>
            <a:ext cx="7833899"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Chapter Title</a:t>
            </a:r>
            <a:endParaRPr lang="en-US" dirty="0"/>
          </a:p>
        </p:txBody>
      </p:sp>
      <p:sp>
        <p:nvSpPr>
          <p:cNvPr id="24"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CHAPTER WRAP-UP</a:t>
            </a:r>
            <a:endParaRPr lang="en-US" sz="1300" b="0" i="0" kern="0" spc="30" dirty="0">
              <a:solidFill>
                <a:schemeClr val="tx1">
                  <a:lumMod val="65000"/>
                  <a:lumOff val="35000"/>
                </a:schemeClr>
              </a:solidFill>
              <a:latin typeface="Proxima Nova"/>
              <a:cs typeface="Proxima Nova"/>
            </a:endParaRPr>
          </a:p>
        </p:txBody>
      </p:sp>
    </p:spTree>
    <p:extLst>
      <p:ext uri="{BB962C8B-B14F-4D97-AF65-F5344CB8AC3E}">
        <p14:creationId xmlns:p14="http://schemas.microsoft.com/office/powerpoint/2010/main" val="282179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tmplLst>
          <p:tmpl lvl="1">
            <p:tnLst>
              <p:par>
                <p:cTn presetID="1" presetClass="entr" presetSubtype="0" fill="hold" nodeType="click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H Lesson Op-DD_2LnHd">
    <p:spTree>
      <p:nvGrpSpPr>
        <p:cNvPr id="1" name=""/>
        <p:cNvGrpSpPr/>
        <p:nvPr/>
      </p:nvGrpSpPr>
      <p:grpSpPr>
        <a:xfrm>
          <a:off x="0" y="0"/>
          <a:ext cx="0" cy="0"/>
          <a:chOff x="0" y="0"/>
          <a:chExt cx="0" cy="0"/>
        </a:xfrm>
      </p:grpSpPr>
      <p:sp>
        <p:nvSpPr>
          <p:cNvPr id="12" name="Text Placeholder 2"/>
          <p:cNvSpPr>
            <a:spLocks noGrp="1"/>
          </p:cNvSpPr>
          <p:nvPr>
            <p:ph type="body" sz="quarter" idx="20" hasCustomPrompt="1"/>
          </p:nvPr>
        </p:nvSpPr>
        <p:spPr>
          <a:xfrm>
            <a:off x="1056103" y="1905865"/>
            <a:ext cx="7080363" cy="538622"/>
          </a:xfrm>
          <a:prstGeom prst="rect">
            <a:avLst/>
          </a:prstGeom>
        </p:spPr>
        <p:txBody>
          <a:bodyPr vert="horz" lIns="0"/>
          <a:lstStyle>
            <a:lvl1pPr marL="0" indent="0">
              <a:buNone/>
              <a:defRPr sz="2400" b="1" i="0">
                <a:solidFill>
                  <a:schemeClr val="tx1">
                    <a:lumMod val="65000"/>
                    <a:lumOff val="35000"/>
                  </a:schemeClr>
                </a:solidFill>
                <a:latin typeface="Proxima Nova"/>
                <a:cs typeface="Proxima Nova"/>
              </a:defRPr>
            </a:lvl1pPr>
            <a:lvl2pPr marL="457200" indent="0">
              <a:buNone/>
              <a:defRPr sz="2800" b="1" i="0">
                <a:latin typeface="Verdana"/>
                <a:cs typeface="Verdana"/>
              </a:defRPr>
            </a:lvl2pPr>
            <a:lvl3pPr marL="914400" indent="0">
              <a:buNone/>
              <a:defRPr sz="2800" b="1" i="0">
                <a:latin typeface="Verdana"/>
                <a:cs typeface="Verdana"/>
              </a:defRPr>
            </a:lvl3pPr>
            <a:lvl4pPr marL="1371600" indent="0">
              <a:buNone/>
              <a:defRPr sz="2800" b="1" i="0">
                <a:latin typeface="Verdana"/>
                <a:cs typeface="Verdana"/>
              </a:defRPr>
            </a:lvl4pPr>
            <a:lvl5pPr marL="1828800" indent="0">
              <a:buNone/>
              <a:defRPr sz="2800" b="1" i="0">
                <a:latin typeface="Verdana"/>
                <a:cs typeface="Verdana"/>
              </a:defRPr>
            </a:lvl5pPr>
          </a:lstStyle>
          <a:p>
            <a:pPr lvl="0"/>
            <a:r>
              <a:rPr lang="en-US" dirty="0" smtClean="0"/>
              <a:t>Click to edit Master Title</a:t>
            </a:r>
            <a:endParaRPr lang="en-US" dirty="0"/>
          </a:p>
        </p:txBody>
      </p:sp>
      <p:sp>
        <p:nvSpPr>
          <p:cNvPr id="14" name="Text Placeholder 7"/>
          <p:cNvSpPr>
            <a:spLocks noGrp="1"/>
          </p:cNvSpPr>
          <p:nvPr>
            <p:ph type="body" sz="quarter" idx="21" hasCustomPrompt="1"/>
          </p:nvPr>
        </p:nvSpPr>
        <p:spPr>
          <a:xfrm>
            <a:off x="1056104" y="2444486"/>
            <a:ext cx="7080362" cy="3214461"/>
          </a:xfrm>
          <a:prstGeom prst="rect">
            <a:avLst/>
          </a:prstGeom>
        </p:spPr>
        <p:txBody>
          <a:bodyPr vert="horz" lIns="0" tIns="0"/>
          <a:lstStyle>
            <a:lvl1pPr marL="342900" indent="-342900">
              <a:lnSpc>
                <a:spcPct val="120000"/>
              </a:lnSpc>
              <a:buFont typeface="Arial"/>
              <a:buChar char="•"/>
              <a:defRPr sz="2000" b="0" i="0" baseline="0">
                <a:solidFill>
                  <a:schemeClr val="tx1">
                    <a:lumMod val="65000"/>
                    <a:lumOff val="35000"/>
                  </a:schemeClr>
                </a:solidFill>
                <a:latin typeface="Proxima Nova"/>
                <a:cs typeface="Proxima Nova"/>
              </a:defRPr>
            </a:lvl1pPr>
            <a:lvl2pPr marL="457200" indent="0">
              <a:buFontTx/>
              <a:buNone/>
              <a:defRPr sz="2400" baseline="0">
                <a:solidFill>
                  <a:schemeClr val="tx1">
                    <a:lumMod val="65000"/>
                    <a:lumOff val="35000"/>
                  </a:schemeClr>
                </a:solidFill>
                <a:latin typeface="Verdana"/>
              </a:defRPr>
            </a:lvl2pPr>
            <a:lvl3pPr marL="914400" indent="0">
              <a:buFontTx/>
              <a:buNone/>
              <a:defRPr sz="2400" baseline="0">
                <a:solidFill>
                  <a:schemeClr val="tx1">
                    <a:lumMod val="65000"/>
                    <a:lumOff val="35000"/>
                  </a:schemeClr>
                </a:solidFill>
                <a:latin typeface="Verdana"/>
              </a:defRPr>
            </a:lvl3pPr>
            <a:lvl4pPr marL="1371600" indent="0">
              <a:buFontTx/>
              <a:buNone/>
              <a:defRPr sz="2400" baseline="0">
                <a:solidFill>
                  <a:schemeClr val="tx1">
                    <a:lumMod val="65000"/>
                    <a:lumOff val="35000"/>
                  </a:schemeClr>
                </a:solidFill>
                <a:latin typeface="Verdana"/>
              </a:defRPr>
            </a:lvl4pPr>
            <a:lvl5pPr marL="1828800" indent="0">
              <a:buFontTx/>
              <a:buNone/>
              <a:defRPr sz="2400" baseline="0">
                <a:solidFill>
                  <a:schemeClr val="tx1">
                    <a:lumMod val="65000"/>
                    <a:lumOff val="35000"/>
                  </a:schemeClr>
                </a:solidFill>
                <a:latin typeface="Verdana"/>
              </a:defRPr>
            </a:lvl5pPr>
          </a:lstStyle>
          <a:p>
            <a:pPr lvl="0"/>
            <a:r>
              <a:rPr lang="en-US" dirty="0" smtClean="0"/>
              <a:t>Click to edit text</a:t>
            </a:r>
          </a:p>
        </p:txBody>
      </p:sp>
      <p:sp>
        <p:nvSpPr>
          <p:cNvPr id="13" name="TextBox 12"/>
          <p:cNvSpPr txBox="1"/>
          <p:nvPr userDrawn="1"/>
        </p:nvSpPr>
        <p:spPr>
          <a:xfrm rot="16200000">
            <a:off x="97925" y="587323"/>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CHAPTER</a:t>
            </a:r>
            <a:endParaRPr lang="en-US" sz="1200" b="0" i="0" spc="200" dirty="0">
              <a:solidFill>
                <a:schemeClr val="bg1"/>
              </a:solidFill>
              <a:latin typeface="Proxima Nova"/>
              <a:cs typeface="Proxima Nova"/>
            </a:endParaRPr>
          </a:p>
        </p:txBody>
      </p:sp>
      <p:sp>
        <p:nvSpPr>
          <p:cNvPr id="15" name="Text Placeholder 28"/>
          <p:cNvSpPr>
            <a:spLocks noGrp="1"/>
          </p:cNvSpPr>
          <p:nvPr>
            <p:ph type="body" sz="quarter" idx="13" hasCustomPrompt="1"/>
          </p:nvPr>
        </p:nvSpPr>
        <p:spPr>
          <a:xfrm>
            <a:off x="1056104" y="291159"/>
            <a:ext cx="7833899"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Chapter Title</a:t>
            </a:r>
            <a:endParaRPr lang="en-US" dirty="0"/>
          </a:p>
        </p:txBody>
      </p:sp>
      <p:sp>
        <p:nvSpPr>
          <p:cNvPr id="16"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CHAPTER WRAP-UP</a:t>
            </a:r>
            <a:endParaRPr lang="en-US" sz="1300" b="0" i="0" kern="0" spc="30" dirty="0">
              <a:solidFill>
                <a:schemeClr val="tx1">
                  <a:lumMod val="65000"/>
                  <a:lumOff val="35000"/>
                </a:schemeClr>
              </a:solidFill>
              <a:latin typeface="Proxima Nova"/>
              <a:cs typeface="Proxima Nova"/>
            </a:endParaRPr>
          </a:p>
        </p:txBody>
      </p:sp>
    </p:spTree>
    <p:extLst>
      <p:ext uri="{BB962C8B-B14F-4D97-AF65-F5344CB8AC3E}">
        <p14:creationId xmlns:p14="http://schemas.microsoft.com/office/powerpoint/2010/main" val="396741553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pter Op-SD-2LnHd">
    <p:spTree>
      <p:nvGrpSpPr>
        <p:cNvPr id="1" name=""/>
        <p:cNvGrpSpPr/>
        <p:nvPr/>
      </p:nvGrpSpPr>
      <p:grpSpPr>
        <a:xfrm>
          <a:off x="0" y="0"/>
          <a:ext cx="0" cy="0"/>
          <a:chOff x="0" y="0"/>
          <a:chExt cx="0" cy="0"/>
        </a:xfrm>
      </p:grpSpPr>
      <p:sp>
        <p:nvSpPr>
          <p:cNvPr id="24" name="Rounded Rectangle 23"/>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16" name="Rounded Rectangle 15"/>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 Placeholder 2"/>
          <p:cNvSpPr>
            <a:spLocks noGrp="1"/>
          </p:cNvSpPr>
          <p:nvPr>
            <p:ph type="body" sz="quarter" idx="21" hasCustomPrompt="1"/>
          </p:nvPr>
        </p:nvSpPr>
        <p:spPr>
          <a:xfrm>
            <a:off x="1301640" y="2963329"/>
            <a:ext cx="6868693" cy="3285072"/>
          </a:xfrm>
          <a:prstGeom prst="rect">
            <a:avLst/>
          </a:prstGeom>
        </p:spPr>
        <p:txBody>
          <a:bodyPr vert="horz"/>
          <a:lstStyle>
            <a:lvl1pPr marL="457200" marR="0" indent="-457200" algn="l" defTabSz="457200" rtl="0" eaLnBrk="1" fontAlgn="auto" latinLnBrk="0" hangingPunct="1">
              <a:lnSpc>
                <a:spcPct val="100000"/>
              </a:lnSpc>
              <a:spcBef>
                <a:spcPts val="300"/>
              </a:spcBef>
              <a:spcAft>
                <a:spcPts val="1200"/>
              </a:spcAft>
              <a:buClrTx/>
              <a:buSzTx/>
              <a:buFont typeface="Arial" panose="020B0604020202020204" pitchFamily="34" charset="0"/>
              <a:buChar char="•"/>
              <a:tabLst>
                <a:tab pos="2273300" algn="l"/>
              </a:tabLst>
              <a:defRPr sz="2400" b="0" i="0">
                <a:solidFill>
                  <a:schemeClr val="tx1">
                    <a:lumMod val="65000"/>
                    <a:lumOff val="35000"/>
                  </a:schemeClr>
                </a:solidFill>
                <a:latin typeface="Proxima Nova"/>
                <a:cs typeface="Proxima Nova"/>
              </a:defRPr>
            </a:lvl1pPr>
            <a:lvl2pPr marL="457200" indent="0">
              <a:buNone/>
              <a:defRPr>
                <a:latin typeface="Verdana"/>
                <a:cs typeface="Verdana"/>
              </a:defRPr>
            </a:lvl2pPr>
            <a:lvl3pPr marL="914400" indent="0">
              <a:buNone/>
              <a:defRPr>
                <a:latin typeface="Verdana"/>
                <a:cs typeface="Verdana"/>
              </a:defRPr>
            </a:lvl3pPr>
            <a:lvl4pPr marL="1371600" indent="0">
              <a:buNone/>
              <a:defRPr>
                <a:latin typeface="Verdana"/>
                <a:cs typeface="Verdana"/>
              </a:defRPr>
            </a:lvl4pPr>
            <a:lvl5pPr marL="1828800" indent="0">
              <a:buNone/>
              <a:defRPr>
                <a:latin typeface="Verdana"/>
                <a:cs typeface="Verdana"/>
              </a:defRPr>
            </a:lvl5pPr>
          </a:lstStyle>
          <a:p>
            <a:pPr lvl="0"/>
            <a:r>
              <a:rPr lang="en-US" dirty="0" smtClean="0"/>
              <a:t>Text</a:t>
            </a:r>
          </a:p>
          <a:p>
            <a:pPr lvl="0"/>
            <a:r>
              <a:rPr lang="en-US" dirty="0" smtClean="0"/>
              <a:t>Text</a:t>
            </a:r>
          </a:p>
        </p:txBody>
      </p:sp>
      <p:sp>
        <p:nvSpPr>
          <p:cNvPr id="20"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21" name="TextBox 2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2"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3"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1" name="TextBox 10"/>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Do you agree or disagree?</a:t>
            </a:r>
          </a:p>
        </p:txBody>
      </p:sp>
    </p:spTree>
    <p:extLst>
      <p:ext uri="{BB962C8B-B14F-4D97-AF65-F5344CB8AC3E}">
        <p14:creationId xmlns:p14="http://schemas.microsoft.com/office/powerpoint/2010/main" val="81617274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Chapter Op-DD">
    <p:spTree>
      <p:nvGrpSpPr>
        <p:cNvPr id="1" name=""/>
        <p:cNvGrpSpPr/>
        <p:nvPr/>
      </p:nvGrpSpPr>
      <p:grpSpPr>
        <a:xfrm>
          <a:off x="0" y="0"/>
          <a:ext cx="0" cy="0"/>
          <a:chOff x="0" y="0"/>
          <a:chExt cx="0" cy="0"/>
        </a:xfrm>
      </p:grpSpPr>
      <p:sp>
        <p:nvSpPr>
          <p:cNvPr id="15" name="TextBox 14"/>
          <p:cNvSpPr txBox="1"/>
          <p:nvPr userDrawn="1"/>
        </p:nvSpPr>
        <p:spPr>
          <a:xfrm>
            <a:off x="1874309" y="1629023"/>
            <a:ext cx="6118227" cy="461665"/>
          </a:xfrm>
          <a:prstGeom prst="rect">
            <a:avLst/>
          </a:prstGeom>
          <a:noFill/>
        </p:spPr>
        <p:txBody>
          <a:bodyPr wrap="square" lIns="0" rtlCol="0">
            <a:spAutoFit/>
          </a:bodyPr>
          <a:lstStyle/>
          <a:p>
            <a:r>
              <a:rPr lang="en-US" sz="2300" b="1" i="0" dirty="0" smtClean="0">
                <a:latin typeface="Proxima Nova"/>
                <a:cs typeface="Proxima Nova"/>
              </a:rPr>
              <a:t>Key</a:t>
            </a:r>
            <a:r>
              <a:rPr lang="en-US" sz="2300" b="1" i="0" baseline="0" dirty="0" smtClean="0">
                <a:latin typeface="Proxima Nova"/>
                <a:cs typeface="Proxima Nova"/>
              </a:rPr>
              <a:t> Concepts/</a:t>
            </a:r>
            <a:r>
              <a:rPr lang="en-US" sz="2300" b="1" i="0" dirty="0" smtClean="0">
                <a:latin typeface="Proxima Nova"/>
                <a:cs typeface="Proxima Nova"/>
              </a:rPr>
              <a:t>Essential Question</a:t>
            </a:r>
            <a:r>
              <a:rPr lang="en-US" sz="2300" b="1" i="0" baseline="0" dirty="0" smtClean="0">
                <a:latin typeface="Proxima Nova"/>
                <a:cs typeface="Proxima Nova"/>
              </a:rPr>
              <a:t>s</a:t>
            </a:r>
            <a:endParaRPr lang="en-US" sz="2300" b="1" i="0" dirty="0">
              <a:latin typeface="Proxima Nova"/>
              <a:cs typeface="Proxima Nova"/>
            </a:endParaRPr>
          </a:p>
        </p:txBody>
      </p:sp>
      <p:sp>
        <p:nvSpPr>
          <p:cNvPr id="11"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2" name="TextBox 11"/>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3"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4"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6" name="Text Placeholder 2"/>
          <p:cNvSpPr>
            <a:spLocks noGrp="1"/>
          </p:cNvSpPr>
          <p:nvPr>
            <p:ph type="body" sz="quarter" idx="23" hasCustomPrompt="1"/>
          </p:nvPr>
        </p:nvSpPr>
        <p:spPr>
          <a:xfrm>
            <a:off x="1786109" y="2271304"/>
            <a:ext cx="6384226" cy="3892425"/>
          </a:xfrm>
          <a:prstGeom prst="rect">
            <a:avLst/>
          </a:prstGeom>
        </p:spPr>
        <p:txBody>
          <a:bodyPr vert="horz"/>
          <a:lstStyle>
            <a:lvl1pPr marL="342900" marR="0" indent="-342900" algn="l" defTabSz="457200" rtl="0" eaLnBrk="1" fontAlgn="auto" latinLnBrk="0" hangingPunct="1">
              <a:lnSpc>
                <a:spcPct val="100000"/>
              </a:lnSpc>
              <a:spcBef>
                <a:spcPts val="300"/>
              </a:spcBef>
              <a:spcAft>
                <a:spcPts val="1200"/>
              </a:spcAft>
              <a:buClrTx/>
              <a:buSzTx/>
              <a:buFont typeface="Arial"/>
              <a:buChar char="•"/>
              <a:tabLst/>
              <a:defRPr sz="2400" b="0" i="0">
                <a:solidFill>
                  <a:schemeClr val="tx1">
                    <a:lumMod val="65000"/>
                    <a:lumOff val="35000"/>
                  </a:schemeClr>
                </a:solidFill>
                <a:latin typeface="Proxima Nova"/>
                <a:cs typeface="Proxima Nova"/>
              </a:defRPr>
            </a:lvl1pPr>
          </a:lstStyle>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p:txBody>
      </p:sp>
      <p:pic>
        <p:nvPicPr>
          <p:cNvPr id="22" name="Picture 21" descr="MA_Key-Concept_no-check-888002.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29118" t="50494" r="26627" b="33951"/>
          <a:stretch/>
        </p:blipFill>
        <p:spPr>
          <a:xfrm>
            <a:off x="924729" y="1719409"/>
            <a:ext cx="827871" cy="376577"/>
          </a:xfrm>
          <a:prstGeom prst="rect">
            <a:avLst/>
          </a:prstGeom>
        </p:spPr>
      </p:pic>
    </p:spTree>
    <p:extLst>
      <p:ext uri="{BB962C8B-B14F-4D97-AF65-F5344CB8AC3E}">
        <p14:creationId xmlns:p14="http://schemas.microsoft.com/office/powerpoint/2010/main" val="34315191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6" name="TextBox 15"/>
          <p:cNvSpPr txBox="1"/>
          <p:nvPr userDrawn="1"/>
        </p:nvSpPr>
        <p:spPr>
          <a:xfrm>
            <a:off x="989955" y="1645957"/>
            <a:ext cx="4685978" cy="461665"/>
          </a:xfrm>
          <a:prstGeom prst="rect">
            <a:avLst/>
          </a:prstGeom>
          <a:noFill/>
        </p:spPr>
        <p:txBody>
          <a:bodyPr wrap="square" lIns="0" rtlCol="0">
            <a:spAutoFit/>
          </a:bodyPr>
          <a:lstStyle/>
          <a:p>
            <a:r>
              <a:rPr lang="en-US" sz="2400" b="1" i="0" dirty="0" smtClean="0">
                <a:latin typeface="Proxima Nova"/>
                <a:cs typeface="Proxima Nova"/>
              </a:rPr>
              <a:t>Vocabulary</a:t>
            </a:r>
            <a:endParaRPr lang="en-US" sz="2400" b="1" i="0" dirty="0">
              <a:latin typeface="Proxima Nova"/>
              <a:cs typeface="Proxima Nova"/>
            </a:endParaRPr>
          </a:p>
        </p:txBody>
      </p:sp>
      <p:sp>
        <p:nvSpPr>
          <p:cNvPr id="17" name="TextBox 16"/>
          <p:cNvSpPr txBox="1"/>
          <p:nvPr userDrawn="1"/>
        </p:nvSpPr>
        <p:spPr>
          <a:xfrm>
            <a:off x="989955" y="2309303"/>
            <a:ext cx="5838825" cy="369332"/>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i="0" dirty="0" smtClean="0">
                <a:solidFill>
                  <a:schemeClr val="tx1">
                    <a:lumMod val="65000"/>
                    <a:lumOff val="35000"/>
                  </a:schemeClr>
                </a:solidFill>
                <a:latin typeface="Proxima Nova"/>
                <a:cs typeface="Proxima Nova"/>
              </a:rPr>
              <a:t>Watch out for these words!</a:t>
            </a:r>
          </a:p>
        </p:txBody>
      </p:sp>
      <p:sp>
        <p:nvSpPr>
          <p:cNvPr id="19" name="Text Placeholder 3"/>
          <p:cNvSpPr>
            <a:spLocks noGrp="1"/>
          </p:cNvSpPr>
          <p:nvPr>
            <p:ph type="body" sz="quarter" idx="21" hasCustomPrompt="1"/>
          </p:nvPr>
        </p:nvSpPr>
        <p:spPr>
          <a:xfrm>
            <a:off x="984659" y="2836322"/>
            <a:ext cx="6834117" cy="3090779"/>
          </a:xfrm>
          <a:prstGeom prst="rect">
            <a:avLst/>
          </a:prstGeom>
        </p:spPr>
        <p:txBody>
          <a:bodyPr vert="horz" lIns="0" numCol="2" spcCol="152400"/>
          <a:lstStyle>
            <a:lvl1pPr marL="342900" marR="0" indent="-342900" algn="l" defTabSz="457200" rtl="0" eaLnBrk="1" fontAlgn="auto" latinLnBrk="0" hangingPunct="1">
              <a:lnSpc>
                <a:spcPct val="100000"/>
              </a:lnSpc>
              <a:spcBef>
                <a:spcPts val="600"/>
              </a:spcBef>
              <a:spcAft>
                <a:spcPts val="600"/>
              </a:spcAft>
              <a:buClrTx/>
              <a:buSzTx/>
              <a:buFont typeface="Arial"/>
              <a:buChar char="•"/>
              <a:tabLst/>
              <a:defRPr sz="2400" b="0" i="0">
                <a:solidFill>
                  <a:schemeClr val="tx1">
                    <a:lumMod val="65000"/>
                    <a:lumOff val="35000"/>
                  </a:schemeClr>
                </a:solidFill>
                <a:latin typeface="Proxima Nova"/>
                <a:cs typeface="Proxima Nova"/>
              </a:defRPr>
            </a:lvl1pPr>
            <a:lvl2pPr marL="800100" indent="-342900">
              <a:buFont typeface="Arial"/>
              <a:buChar char="•"/>
              <a:defRPr sz="2400">
                <a:solidFill>
                  <a:schemeClr val="tx1">
                    <a:lumMod val="65000"/>
                    <a:lumOff val="35000"/>
                  </a:schemeClr>
                </a:solidFill>
                <a:latin typeface="Verdana"/>
                <a:cs typeface="Verdana"/>
              </a:defRPr>
            </a:lvl2pPr>
            <a:lvl3pPr marL="1257300" indent="-342900">
              <a:buFont typeface="Arial"/>
              <a:buChar char="•"/>
              <a:defRPr sz="2400">
                <a:solidFill>
                  <a:schemeClr val="tx1">
                    <a:lumMod val="65000"/>
                    <a:lumOff val="35000"/>
                  </a:schemeClr>
                </a:solidFill>
                <a:latin typeface="Verdana"/>
                <a:cs typeface="Verdana"/>
              </a:defRPr>
            </a:lvl3pPr>
            <a:lvl4pPr marL="1714500" indent="-342900">
              <a:buFont typeface="Arial"/>
              <a:buChar char="•"/>
              <a:defRPr sz="2400">
                <a:solidFill>
                  <a:schemeClr val="tx1">
                    <a:lumMod val="65000"/>
                    <a:lumOff val="35000"/>
                  </a:schemeClr>
                </a:solidFill>
                <a:latin typeface="Verdana"/>
                <a:cs typeface="Verdana"/>
              </a:defRPr>
            </a:lvl4pPr>
            <a:lvl5pPr marL="2171700" indent="-342900">
              <a:buFont typeface="Arial"/>
              <a:buChar char="•"/>
              <a:defRPr sz="2400">
                <a:solidFill>
                  <a:schemeClr val="tx1">
                    <a:lumMod val="65000"/>
                    <a:lumOff val="35000"/>
                  </a:schemeClr>
                </a:solidFill>
                <a:latin typeface="Verdana"/>
                <a:cs typeface="Verdana"/>
              </a:defRPr>
            </a:lvl5pPr>
          </a:lstStyle>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lvl="0"/>
            <a:endParaRPr lang="en-US" dirty="0" smtClean="0"/>
          </a:p>
        </p:txBody>
      </p:sp>
      <p:sp>
        <p:nvSpPr>
          <p:cNvPr id="15"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8" name="TextBox 17"/>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0"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1"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Tree>
    <p:extLst>
      <p:ext uri="{BB962C8B-B14F-4D97-AF65-F5344CB8AC3E}">
        <p14:creationId xmlns:p14="http://schemas.microsoft.com/office/powerpoint/2010/main" val="3693201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Big Idea-SD">
    <p:spTree>
      <p:nvGrpSpPr>
        <p:cNvPr id="1" name=""/>
        <p:cNvGrpSpPr/>
        <p:nvPr/>
      </p:nvGrpSpPr>
      <p:grpSpPr>
        <a:xfrm>
          <a:off x="0" y="0"/>
          <a:ext cx="0" cy="0"/>
          <a:chOff x="0" y="0"/>
          <a:chExt cx="0" cy="0"/>
        </a:xfrm>
      </p:grpSpPr>
      <p:sp>
        <p:nvSpPr>
          <p:cNvPr id="18"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9" name="TextBox 18"/>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2"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3"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pic>
        <p:nvPicPr>
          <p:cNvPr id="24" name="Picture 23" descr="MA_inquiry-888002.png"/>
          <p:cNvPicPr>
            <a:picLocks noChangeAspect="1"/>
          </p:cNvPicPr>
          <p:nvPr userDrawn="1"/>
        </p:nvPicPr>
        <p:blipFill rotWithShape="1">
          <a:blip r:embed="rId2">
            <a:extLst>
              <a:ext uri="{28A0092B-C50C-407E-A947-70E740481C1C}">
                <a14:useLocalDpi xmlns:a14="http://schemas.microsoft.com/office/drawing/2010/main" val="0"/>
              </a:ext>
            </a:extLst>
          </a:blip>
          <a:srcRect l="9111" t="18451" r="14708" b="26889"/>
          <a:stretch/>
        </p:blipFill>
        <p:spPr>
          <a:xfrm>
            <a:off x="770467" y="1575062"/>
            <a:ext cx="1058334" cy="759350"/>
          </a:xfrm>
          <a:prstGeom prst="rect">
            <a:avLst/>
          </a:prstGeom>
        </p:spPr>
      </p:pic>
      <p:sp>
        <p:nvSpPr>
          <p:cNvPr id="25" name="Text Placeholder 2"/>
          <p:cNvSpPr>
            <a:spLocks noGrp="1"/>
          </p:cNvSpPr>
          <p:nvPr>
            <p:ph type="body" sz="quarter" idx="19" hasCustomPrompt="1"/>
          </p:nvPr>
        </p:nvSpPr>
        <p:spPr>
          <a:xfrm>
            <a:off x="1925671" y="1713944"/>
            <a:ext cx="6252098" cy="538622"/>
          </a:xfrm>
          <a:prstGeom prst="rect">
            <a:avLst/>
          </a:prstGeom>
        </p:spPr>
        <p:txBody>
          <a:bodyPr vert="horz" lIns="0"/>
          <a:lstStyle>
            <a:lvl1pPr marL="0" indent="0">
              <a:buNone/>
              <a:defRPr sz="2400" b="1" i="0">
                <a:solidFill>
                  <a:schemeClr val="tx1">
                    <a:lumMod val="65000"/>
                    <a:lumOff val="35000"/>
                  </a:schemeClr>
                </a:solidFill>
                <a:latin typeface="Proxima Nova"/>
                <a:cs typeface="Proxima Nova"/>
              </a:defRPr>
            </a:lvl1pPr>
            <a:lvl2pPr marL="457200" indent="0">
              <a:buNone/>
              <a:defRPr sz="2800" b="1" i="0">
                <a:latin typeface="Verdana"/>
                <a:cs typeface="Verdana"/>
              </a:defRPr>
            </a:lvl2pPr>
            <a:lvl3pPr marL="914400" indent="0">
              <a:buNone/>
              <a:defRPr sz="2800" b="1" i="0">
                <a:latin typeface="Verdana"/>
                <a:cs typeface="Verdana"/>
              </a:defRPr>
            </a:lvl3pPr>
            <a:lvl4pPr marL="1371600" indent="0">
              <a:buNone/>
              <a:defRPr sz="2800" b="1" i="0">
                <a:latin typeface="Verdana"/>
                <a:cs typeface="Verdana"/>
              </a:defRPr>
            </a:lvl4pPr>
            <a:lvl5pPr marL="1828800" indent="0">
              <a:buNone/>
              <a:defRPr sz="2800" b="1" i="0">
                <a:latin typeface="Verdana"/>
                <a:cs typeface="Verdana"/>
              </a:defRPr>
            </a:lvl5pPr>
          </a:lstStyle>
          <a:p>
            <a:pPr lvl="0"/>
            <a:r>
              <a:rPr lang="en-US" dirty="0" smtClean="0"/>
              <a:t>Click to edit Master Title</a:t>
            </a:r>
            <a:endParaRPr lang="en-US" dirty="0"/>
          </a:p>
        </p:txBody>
      </p:sp>
      <p:sp>
        <p:nvSpPr>
          <p:cNvPr id="26" name="Text Placeholder 7"/>
          <p:cNvSpPr>
            <a:spLocks noGrp="1"/>
          </p:cNvSpPr>
          <p:nvPr>
            <p:ph type="body" sz="quarter" idx="20" hasCustomPrompt="1"/>
          </p:nvPr>
        </p:nvSpPr>
        <p:spPr>
          <a:xfrm>
            <a:off x="1925671" y="2252565"/>
            <a:ext cx="6252097" cy="3945035"/>
          </a:xfrm>
          <a:prstGeom prst="rect">
            <a:avLst/>
          </a:prstGeom>
        </p:spPr>
        <p:txBody>
          <a:bodyPr vert="horz" lIns="0" tIns="0"/>
          <a:lstStyle>
            <a:lvl1pPr marL="0" indent="0">
              <a:lnSpc>
                <a:spcPct val="120000"/>
              </a:lnSpc>
              <a:buFontTx/>
              <a:buNone/>
              <a:defRPr sz="2400" b="0" i="0" baseline="0">
                <a:solidFill>
                  <a:schemeClr val="tx1">
                    <a:lumMod val="65000"/>
                    <a:lumOff val="35000"/>
                  </a:schemeClr>
                </a:solidFill>
                <a:latin typeface="Proxima Nova"/>
                <a:cs typeface="Proxima Nova"/>
              </a:defRPr>
            </a:lvl1pPr>
            <a:lvl2pPr marL="457200" indent="0">
              <a:buFontTx/>
              <a:buNone/>
              <a:defRPr sz="2400" baseline="0">
                <a:solidFill>
                  <a:schemeClr val="tx1">
                    <a:lumMod val="65000"/>
                    <a:lumOff val="35000"/>
                  </a:schemeClr>
                </a:solidFill>
                <a:latin typeface="Verdana"/>
              </a:defRPr>
            </a:lvl2pPr>
            <a:lvl3pPr marL="914400" indent="0">
              <a:buFontTx/>
              <a:buNone/>
              <a:defRPr sz="2400" baseline="0">
                <a:solidFill>
                  <a:schemeClr val="tx1">
                    <a:lumMod val="65000"/>
                    <a:lumOff val="35000"/>
                  </a:schemeClr>
                </a:solidFill>
                <a:latin typeface="Verdana"/>
              </a:defRPr>
            </a:lvl3pPr>
            <a:lvl4pPr marL="1371600" indent="0">
              <a:buFontTx/>
              <a:buNone/>
              <a:defRPr sz="2400" baseline="0">
                <a:solidFill>
                  <a:schemeClr val="tx1">
                    <a:lumMod val="65000"/>
                    <a:lumOff val="35000"/>
                  </a:schemeClr>
                </a:solidFill>
                <a:latin typeface="Verdana"/>
              </a:defRPr>
            </a:lvl4pPr>
            <a:lvl5pPr marL="1828800" indent="0">
              <a:buFontTx/>
              <a:buNone/>
              <a:defRPr sz="2400" baseline="0">
                <a:solidFill>
                  <a:schemeClr val="tx1">
                    <a:lumMod val="65000"/>
                    <a:lumOff val="35000"/>
                  </a:schemeClr>
                </a:solidFill>
                <a:latin typeface="Verdana"/>
              </a:defRPr>
            </a:lvl5pPr>
          </a:lstStyle>
          <a:p>
            <a:pPr lvl="0"/>
            <a:r>
              <a:rPr lang="en-US" dirty="0" smtClean="0"/>
              <a:t>Click to edit text</a:t>
            </a:r>
          </a:p>
        </p:txBody>
      </p:sp>
    </p:spTree>
    <p:extLst>
      <p:ext uri="{BB962C8B-B14F-4D97-AF65-F5344CB8AC3E}">
        <p14:creationId xmlns:p14="http://schemas.microsoft.com/office/powerpoint/2010/main" val="383176293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Lesson Op">
    <p:spTree>
      <p:nvGrpSpPr>
        <p:cNvPr id="1" name=""/>
        <p:cNvGrpSpPr/>
        <p:nvPr/>
      </p:nvGrpSpPr>
      <p:grpSpPr>
        <a:xfrm>
          <a:off x="0" y="0"/>
          <a:ext cx="0" cy="0"/>
          <a:chOff x="0" y="0"/>
          <a:chExt cx="0" cy="0"/>
        </a:xfrm>
      </p:grpSpPr>
      <p:sp>
        <p:nvSpPr>
          <p:cNvPr id="16" name="Rounded Rectangle 15"/>
          <p:cNvSpPr/>
          <p:nvPr userDrawn="1"/>
        </p:nvSpPr>
        <p:spPr>
          <a:xfrm>
            <a:off x="1056106" y="1650989"/>
            <a:ext cx="2762362" cy="1159934"/>
          </a:xfrm>
          <a:prstGeom prst="roundRect">
            <a:avLst>
              <a:gd name="adj" fmla="val 20803"/>
            </a:avLst>
          </a:prstGeom>
          <a:solidFill>
            <a:srgbClr val="2D88E1"/>
          </a:solidFill>
          <a:ln w="44450">
            <a:solidFill>
              <a:srgbClr val="2D88E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ounded Rectangle 11"/>
          <p:cNvSpPr/>
          <p:nvPr userDrawn="1"/>
        </p:nvSpPr>
        <p:spPr>
          <a:xfrm>
            <a:off x="1056105" y="2099727"/>
            <a:ext cx="7325222" cy="4368806"/>
          </a:xfrm>
          <a:prstGeom prst="roundRect">
            <a:avLst>
              <a:gd name="adj" fmla="val 5553"/>
            </a:avLst>
          </a:prstGeom>
          <a:solidFill>
            <a:schemeClr val="bg1"/>
          </a:solidFill>
          <a:ln w="44450">
            <a:solidFill>
              <a:srgbClr val="2D88E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056104" y="1620556"/>
            <a:ext cx="2762363" cy="461665"/>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Lesson Review</a:t>
            </a:r>
            <a:endParaRPr lang="en-US" sz="2400" b="1" i="0" dirty="0">
              <a:solidFill>
                <a:schemeClr val="bg1"/>
              </a:solidFill>
              <a:latin typeface="Proxima Nova"/>
              <a:cs typeface="Proxima Nova"/>
            </a:endParaRPr>
          </a:p>
        </p:txBody>
      </p:sp>
      <p:sp>
        <p:nvSpPr>
          <p:cNvPr id="15" name="Text Placeholder 2"/>
          <p:cNvSpPr>
            <a:spLocks noGrp="1"/>
          </p:cNvSpPr>
          <p:nvPr>
            <p:ph type="body" sz="quarter" idx="21" hasCustomPrompt="1"/>
          </p:nvPr>
        </p:nvSpPr>
        <p:spPr>
          <a:xfrm>
            <a:off x="1301640" y="3158067"/>
            <a:ext cx="6868693" cy="1236133"/>
          </a:xfrm>
          <a:prstGeom prst="rect">
            <a:avLst/>
          </a:prstGeom>
        </p:spPr>
        <p:txBody>
          <a:bodyPr vert="horz"/>
          <a:lstStyle>
            <a:lvl1pPr marL="0" marR="0" indent="0" algn="l" defTabSz="457200" rtl="0" eaLnBrk="1" fontAlgn="auto" latinLnBrk="0" hangingPunct="1">
              <a:lnSpc>
                <a:spcPct val="100000"/>
              </a:lnSpc>
              <a:spcBef>
                <a:spcPts val="1200"/>
              </a:spcBef>
              <a:spcAft>
                <a:spcPts val="1200"/>
              </a:spcAft>
              <a:buClrTx/>
              <a:buSzTx/>
              <a:buFont typeface="+mj-lt"/>
              <a:buNone/>
              <a:tabLst>
                <a:tab pos="2273300" algn="l"/>
              </a:tabLst>
              <a:defRPr sz="2400" b="0" i="0" baseline="0">
                <a:solidFill>
                  <a:schemeClr val="tx1">
                    <a:lumMod val="65000"/>
                    <a:lumOff val="35000"/>
                  </a:schemeClr>
                </a:solidFill>
                <a:latin typeface="Proxima Nova"/>
                <a:cs typeface="Proxima Nova"/>
              </a:defRPr>
            </a:lvl1pPr>
            <a:lvl2pPr marL="457200" indent="0">
              <a:buNone/>
              <a:defRPr>
                <a:latin typeface="Verdana"/>
                <a:cs typeface="Verdana"/>
              </a:defRPr>
            </a:lvl2pPr>
            <a:lvl3pPr marL="914400" indent="0">
              <a:buNone/>
              <a:defRPr>
                <a:latin typeface="Verdana"/>
                <a:cs typeface="Verdana"/>
              </a:defRPr>
            </a:lvl3pPr>
            <a:lvl4pPr marL="1371600" indent="0">
              <a:buNone/>
              <a:defRPr>
                <a:latin typeface="Verdana"/>
                <a:cs typeface="Verdana"/>
              </a:defRPr>
            </a:lvl4pPr>
            <a:lvl5pPr marL="1828800" indent="0">
              <a:buNone/>
              <a:defRPr>
                <a:latin typeface="Verdana"/>
                <a:cs typeface="Verdana"/>
              </a:defRPr>
            </a:lvl5pPr>
          </a:lstStyle>
          <a:p>
            <a:pPr lvl="0"/>
            <a:r>
              <a:rPr lang="en-US" dirty="0" smtClean="0"/>
              <a:t>Text</a:t>
            </a:r>
          </a:p>
        </p:txBody>
      </p:sp>
      <p:sp>
        <p:nvSpPr>
          <p:cNvPr id="18"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9" name="TextBox 18"/>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0"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WRAP-UP</a:t>
            </a:r>
            <a:endParaRPr lang="en-US" sz="1300" b="0" i="0" kern="0" spc="30" dirty="0">
              <a:solidFill>
                <a:schemeClr val="tx1">
                  <a:lumMod val="65000"/>
                  <a:lumOff val="35000"/>
                </a:schemeClr>
              </a:solidFill>
              <a:latin typeface="Proxima Nova"/>
              <a:cs typeface="Proxima Nova"/>
            </a:endParaRPr>
          </a:p>
        </p:txBody>
      </p:sp>
      <p:sp>
        <p:nvSpPr>
          <p:cNvPr id="21"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pic>
        <p:nvPicPr>
          <p:cNvPr id="8" name="Picture 7" descr="MA_now--888002Rev.png"/>
          <p:cNvPicPr>
            <a:picLocks noChangeAspect="1"/>
          </p:cNvPicPr>
          <p:nvPr userDrawn="1"/>
        </p:nvPicPr>
        <p:blipFill rotWithShape="1">
          <a:blip r:embed="rId2">
            <a:extLst>
              <a:ext uri="{28A0092B-C50C-407E-A947-70E740481C1C}">
                <a14:useLocalDpi xmlns:a14="http://schemas.microsoft.com/office/drawing/2010/main" val="0"/>
              </a:ext>
            </a:extLst>
          </a:blip>
          <a:srcRect l="2685" t="26621" r="9166" b="34722"/>
          <a:stretch/>
        </p:blipFill>
        <p:spPr>
          <a:xfrm>
            <a:off x="1363133" y="2269065"/>
            <a:ext cx="3571619" cy="626535"/>
          </a:xfrm>
          <a:prstGeom prst="rect">
            <a:avLst/>
          </a:prstGeom>
        </p:spPr>
      </p:pic>
      <p:sp>
        <p:nvSpPr>
          <p:cNvPr id="23" name="Text Placeholder 2"/>
          <p:cNvSpPr>
            <a:spLocks noGrp="1"/>
          </p:cNvSpPr>
          <p:nvPr>
            <p:ph type="body" sz="quarter" idx="17"/>
          </p:nvPr>
        </p:nvSpPr>
        <p:spPr>
          <a:xfrm>
            <a:off x="1845733" y="4394201"/>
            <a:ext cx="6324600" cy="1676400"/>
          </a:xfrm>
          <a:prstGeom prst="rect">
            <a:avLst/>
          </a:prstGeom>
        </p:spPr>
        <p:txBody>
          <a:bodyPr vert="horz" lIns="0" tIns="0"/>
          <a:lstStyle>
            <a:lvl1pPr marL="0" indent="0">
              <a:lnSpc>
                <a:spcPct val="120000"/>
              </a:lnSpc>
              <a:buFont typeface="Arial"/>
              <a:buNone/>
              <a:defRPr sz="2200" b="0" i="1">
                <a:solidFill>
                  <a:srgbClr val="FF0000"/>
                </a:solidFill>
                <a:latin typeface="Proxima Nova"/>
                <a:cs typeface="Proxima Nova"/>
              </a:defRPr>
            </a:lvl1pPr>
            <a:lvl2pPr>
              <a:lnSpc>
                <a:spcPct val="120000"/>
              </a:lnSpc>
              <a:defRPr sz="2400">
                <a:solidFill>
                  <a:schemeClr val="tx1">
                    <a:lumMod val="65000"/>
                    <a:lumOff val="35000"/>
                  </a:schemeClr>
                </a:solidFill>
                <a:latin typeface="Verdana"/>
                <a:cs typeface="Verdana"/>
              </a:defRPr>
            </a:lvl2pPr>
            <a:lvl3pPr>
              <a:lnSpc>
                <a:spcPct val="120000"/>
              </a:lnSpc>
              <a:defRPr sz="2400">
                <a:solidFill>
                  <a:schemeClr val="tx1">
                    <a:lumMod val="65000"/>
                    <a:lumOff val="35000"/>
                  </a:schemeClr>
                </a:solidFill>
                <a:latin typeface="Verdana"/>
                <a:cs typeface="Verdana"/>
              </a:defRPr>
            </a:lvl3pPr>
            <a:lvl4pPr>
              <a:lnSpc>
                <a:spcPct val="120000"/>
              </a:lnSpc>
              <a:defRPr sz="2400">
                <a:solidFill>
                  <a:schemeClr val="tx1">
                    <a:lumMod val="65000"/>
                    <a:lumOff val="35000"/>
                  </a:schemeClr>
                </a:solidFill>
                <a:latin typeface="Verdana"/>
                <a:cs typeface="Verdana"/>
              </a:defRPr>
            </a:lvl4pPr>
            <a:lvl5pPr>
              <a:lnSpc>
                <a:spcPct val="120000"/>
              </a:lnSpc>
              <a:defRPr sz="2400">
                <a:solidFill>
                  <a:schemeClr val="tx1">
                    <a:lumMod val="65000"/>
                    <a:lumOff val="35000"/>
                  </a:schemeClr>
                </a:solidFill>
                <a:latin typeface="Verdana"/>
                <a:cs typeface="Verdana"/>
              </a:defRPr>
            </a:lvl5pPr>
          </a:lstStyle>
          <a:p>
            <a:pPr lvl="0"/>
            <a:r>
              <a:rPr lang="en-US" smtClean="0"/>
              <a:t>Click to edit Master text styles</a:t>
            </a:r>
          </a:p>
        </p:txBody>
      </p:sp>
      <p:sp>
        <p:nvSpPr>
          <p:cNvPr id="14" name="TextBox 13"/>
          <p:cNvSpPr txBox="1"/>
          <p:nvPr userDrawn="1"/>
        </p:nvSpPr>
        <p:spPr>
          <a:xfrm>
            <a:off x="1301640" y="2804583"/>
            <a:ext cx="6868693" cy="353943"/>
          </a:xfrm>
          <a:prstGeom prst="rect">
            <a:avLst/>
          </a:prstGeom>
          <a:noFill/>
        </p:spPr>
        <p:txBody>
          <a:bodyPr wrap="square" rtlCol="0">
            <a:spAutoFit/>
          </a:bodyPr>
          <a:lstStyle/>
          <a:p>
            <a:pPr lvl="0"/>
            <a:r>
              <a:rPr lang="en-US" sz="1700" b="1" dirty="0" smtClean="0">
                <a:solidFill>
                  <a:srgbClr val="EA0000"/>
                </a:solidFill>
                <a:latin typeface="Proxima Nova" pitchFamily="50" charset="0"/>
              </a:rPr>
              <a:t>Do you agree or disagree?</a:t>
            </a:r>
          </a:p>
        </p:txBody>
      </p:sp>
    </p:spTree>
    <p:extLst>
      <p:ext uri="{BB962C8B-B14F-4D97-AF65-F5344CB8AC3E}">
        <p14:creationId xmlns:p14="http://schemas.microsoft.com/office/powerpoint/2010/main" val="209626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tmplLst>
          <p:tmpl lvl="1">
            <p:tnLst>
              <p:par>
                <p:cTn presetID="1" presetClass="entr" presetSubtype="0" fill="hold" nodeType="clickEffect">
                  <p:stCondLst>
                    <p:cond delay="0"/>
                  </p:stCondLst>
                  <p:childTnLst>
                    <p:set>
                      <p:cBhvr>
                        <p:cTn dur="1" fill="hold">
                          <p:stCondLst>
                            <p:cond delay="0"/>
                          </p:stCondLst>
                        </p:cTn>
                        <p:tgtEl>
                          <p:spTgt spid="2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9-7-17 Thursday</a:t>
            </a:r>
            <a:br>
              <a:rPr lang="en-US" dirty="0" smtClean="0"/>
            </a:br>
            <a:r>
              <a:rPr lang="en-US" dirty="0" smtClean="0"/>
              <a:t>Warm Up 5 minutes</a:t>
            </a:r>
            <a:endParaRPr lang="en-US" dirty="0"/>
          </a:p>
        </p:txBody>
      </p:sp>
      <p:sp>
        <p:nvSpPr>
          <p:cNvPr id="3" name="Subtitle 2"/>
          <p:cNvSpPr>
            <a:spLocks noGrp="1"/>
          </p:cNvSpPr>
          <p:nvPr>
            <p:ph sz="half" idx="1"/>
          </p:nvPr>
        </p:nvSpPr>
        <p:spPr/>
        <p:txBody>
          <a:bodyPr>
            <a:normAutofit fontScale="62500" lnSpcReduction="20000"/>
          </a:bodyPr>
          <a:lstStyle/>
          <a:p>
            <a:r>
              <a:rPr lang="en-US" dirty="0"/>
              <a:t>1) Regardless of the season, be sure to bring warm clothes on a hiking trip to western Colorado. Temperatures can drop suddenly. Even when temperatures are warm in the valley, they can be extremely cold in the mountains. When climbers scale the mountains shown here, they often carry oxygen tanks with them. The air is both thin and cold at altitudes of 4,300 m (14,000 </a:t>
            </a:r>
            <a:r>
              <a:rPr lang="en-US" dirty="0" err="1"/>
              <a:t>ft</a:t>
            </a:r>
            <a:r>
              <a:rPr lang="en-US" dirty="0"/>
              <a:t>) and higher</a:t>
            </a:r>
            <a:r>
              <a:rPr lang="en-US" dirty="0" smtClean="0"/>
              <a:t>.</a:t>
            </a:r>
          </a:p>
          <a:p>
            <a:pPr lvl="1"/>
            <a:r>
              <a:rPr lang="en-US" dirty="0" smtClean="0"/>
              <a:t>QUESTIONS</a:t>
            </a:r>
          </a:p>
          <a:p>
            <a:r>
              <a:rPr lang="en-US" dirty="0" smtClean="0"/>
              <a:t>1)Compare </a:t>
            </a:r>
            <a:r>
              <a:rPr lang="en-US" dirty="0" err="1"/>
              <a:t>snowcover</a:t>
            </a:r>
            <a:r>
              <a:rPr lang="en-US" dirty="0"/>
              <a:t> on the mountain to </a:t>
            </a:r>
            <a:r>
              <a:rPr lang="en-US" dirty="0" err="1"/>
              <a:t>snowcover</a:t>
            </a:r>
            <a:r>
              <a:rPr lang="en-US" dirty="0"/>
              <a:t> by the lake</a:t>
            </a:r>
            <a:r>
              <a:rPr lang="en-US" dirty="0" smtClean="0"/>
              <a:t>.</a:t>
            </a:r>
          </a:p>
          <a:p>
            <a:r>
              <a:rPr lang="en-US" dirty="0" smtClean="0"/>
              <a:t> </a:t>
            </a:r>
            <a:r>
              <a:rPr lang="en-US" dirty="0"/>
              <a:t>2 Would you expect air to be colder at the altitude of clouds than it is on Earth’s surface? Discuss. </a:t>
            </a:r>
          </a:p>
        </p:txBody>
      </p:sp>
      <p:pic>
        <p:nvPicPr>
          <p:cNvPr id="1027"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02069" y="1600200"/>
            <a:ext cx="3730861"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0863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1"/>
          </p:nvPr>
        </p:nvSpPr>
        <p:spPr/>
        <p:txBody>
          <a:bodyPr/>
          <a:lstStyle/>
          <a:p>
            <a:r>
              <a:rPr lang="en-US" dirty="0"/>
              <a:t>Air is empty space.</a:t>
            </a:r>
          </a:p>
          <a:p>
            <a:r>
              <a:rPr lang="en-US" dirty="0"/>
              <a:t>Earth’s atmosphere is important to living organisms.</a:t>
            </a:r>
          </a:p>
          <a:p>
            <a:endParaRPr lang="en-US" dirty="0"/>
          </a:p>
        </p:txBody>
      </p:sp>
      <p:sp>
        <p:nvSpPr>
          <p:cNvPr id="4" name="Text Placeholder 3"/>
          <p:cNvSpPr>
            <a:spLocks noGrp="1"/>
          </p:cNvSpPr>
          <p:nvPr>
            <p:ph type="body" sz="quarter" idx="15"/>
          </p:nvPr>
        </p:nvSpPr>
        <p:spPr/>
        <p:txBody>
          <a:bodyPr>
            <a:normAutofit fontScale="92500" lnSpcReduction="10000"/>
          </a:bodyPr>
          <a:lstStyle/>
          <a:p>
            <a:r>
              <a:rPr lang="en-US" dirty="0" smtClean="0"/>
              <a:t>1</a:t>
            </a:r>
            <a:endParaRPr lang="en-US" dirty="0"/>
          </a:p>
        </p:txBody>
      </p:sp>
      <p:sp>
        <p:nvSpPr>
          <p:cNvPr id="2" name="Text Placeholder 1"/>
          <p:cNvSpPr>
            <a:spLocks noGrp="1"/>
          </p:cNvSpPr>
          <p:nvPr>
            <p:ph type="body" sz="quarter" idx="13"/>
          </p:nvPr>
        </p:nvSpPr>
        <p:spPr/>
        <p:txBody>
          <a:bodyPr/>
          <a:lstStyle/>
          <a:p>
            <a:r>
              <a:rPr lang="en-US" dirty="0"/>
              <a:t>Earth’s Atmosphere</a:t>
            </a:r>
          </a:p>
          <a:p>
            <a:endParaRPr lang="en-US" dirty="0"/>
          </a:p>
        </p:txBody>
      </p:sp>
    </p:spTree>
    <p:extLst>
      <p:ext uri="{BB962C8B-B14F-4D97-AF65-F5344CB8AC3E}">
        <p14:creationId xmlns:p14="http://schemas.microsoft.com/office/powerpoint/2010/main" val="1925393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normAutofit fontScale="92500" lnSpcReduction="10000"/>
          </a:bodyPr>
          <a:lstStyle/>
          <a:p>
            <a:r>
              <a:rPr lang="en-US" dirty="0" smtClean="0"/>
              <a:t>1</a:t>
            </a:r>
            <a:endParaRPr lang="en-US" dirty="0"/>
          </a:p>
        </p:txBody>
      </p:sp>
      <p:sp>
        <p:nvSpPr>
          <p:cNvPr id="2" name="Text Placeholder 1"/>
          <p:cNvSpPr>
            <a:spLocks noGrp="1"/>
          </p:cNvSpPr>
          <p:nvPr>
            <p:ph type="body" sz="quarter" idx="13"/>
          </p:nvPr>
        </p:nvSpPr>
        <p:spPr/>
        <p:txBody>
          <a:bodyPr/>
          <a:lstStyle/>
          <a:p>
            <a:r>
              <a:rPr lang="en-US" dirty="0"/>
              <a:t>Earth’s Atmosphere</a:t>
            </a:r>
          </a:p>
          <a:p>
            <a:endParaRPr lang="en-US" dirty="0"/>
          </a:p>
        </p:txBody>
      </p:sp>
      <p:sp>
        <p:nvSpPr>
          <p:cNvPr id="4" name="Text Placeholder 3"/>
          <p:cNvSpPr>
            <a:spLocks noGrp="1"/>
          </p:cNvSpPr>
          <p:nvPr>
            <p:ph type="body" sz="quarter" idx="23"/>
          </p:nvPr>
        </p:nvSpPr>
        <p:spPr/>
        <p:txBody>
          <a:bodyPr/>
          <a:lstStyle/>
          <a:p>
            <a:r>
              <a:rPr lang="en-US" dirty="0"/>
              <a:t>How did Earth’s atmosphere form?</a:t>
            </a:r>
          </a:p>
          <a:p>
            <a:r>
              <a:rPr lang="en-US" dirty="0"/>
              <a:t>What is Earth’s atmosphere made of?</a:t>
            </a:r>
          </a:p>
          <a:p>
            <a:r>
              <a:rPr lang="en-US" dirty="0"/>
              <a:t>What are the layers of the atmosphere?</a:t>
            </a:r>
          </a:p>
          <a:p>
            <a:r>
              <a:rPr lang="en-US" dirty="0"/>
              <a:t>How do air pressure and temperature change as altitude increases?</a:t>
            </a:r>
          </a:p>
          <a:p>
            <a:endParaRPr lang="en-US" dirty="0"/>
          </a:p>
        </p:txBody>
      </p:sp>
    </p:spTree>
    <p:extLst>
      <p:ext uri="{BB962C8B-B14F-4D97-AF65-F5344CB8AC3E}">
        <p14:creationId xmlns:p14="http://schemas.microsoft.com/office/powerpoint/2010/main" val="1012422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1"/>
          </p:nvPr>
        </p:nvSpPr>
        <p:spPr/>
        <p:txBody>
          <a:bodyPr>
            <a:normAutofit lnSpcReduction="10000"/>
          </a:bodyPr>
          <a:lstStyle/>
          <a:p>
            <a:r>
              <a:rPr lang="en-US" dirty="0"/>
              <a:t>atmosphere</a:t>
            </a:r>
          </a:p>
          <a:p>
            <a:r>
              <a:rPr lang="en-US" dirty="0"/>
              <a:t>water vapor</a:t>
            </a:r>
          </a:p>
          <a:p>
            <a:r>
              <a:rPr lang="en-US" dirty="0"/>
              <a:t>troposphere</a:t>
            </a:r>
          </a:p>
          <a:p>
            <a:endParaRPr lang="en-US" dirty="0" smtClean="0"/>
          </a:p>
          <a:p>
            <a:endParaRPr lang="en-US" dirty="0"/>
          </a:p>
          <a:p>
            <a:endParaRPr lang="en-US" dirty="0" smtClean="0"/>
          </a:p>
          <a:p>
            <a:r>
              <a:rPr lang="en-US" dirty="0"/>
              <a:t>stratosphere</a:t>
            </a:r>
          </a:p>
          <a:p>
            <a:r>
              <a:rPr lang="en-US" dirty="0"/>
              <a:t>ozone layer</a:t>
            </a:r>
          </a:p>
          <a:p>
            <a:r>
              <a:rPr lang="en-US" dirty="0"/>
              <a:t>ionosphere</a:t>
            </a:r>
          </a:p>
          <a:p>
            <a:pPr marL="0" indent="0">
              <a:buNone/>
            </a:pPr>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1</a:t>
            </a:r>
            <a:endParaRPr lang="en-US" dirty="0"/>
          </a:p>
        </p:txBody>
      </p:sp>
      <p:sp>
        <p:nvSpPr>
          <p:cNvPr id="2" name="Text Placeholder 1"/>
          <p:cNvSpPr>
            <a:spLocks noGrp="1"/>
          </p:cNvSpPr>
          <p:nvPr>
            <p:ph type="body" sz="quarter" idx="13"/>
          </p:nvPr>
        </p:nvSpPr>
        <p:spPr/>
        <p:txBody>
          <a:bodyPr/>
          <a:lstStyle/>
          <a:p>
            <a:r>
              <a:rPr lang="en-US" dirty="0"/>
              <a:t>Earth’s Atmosphere</a:t>
            </a:r>
          </a:p>
          <a:p>
            <a:endParaRPr lang="en-US" dirty="0"/>
          </a:p>
        </p:txBody>
      </p:sp>
    </p:spTree>
    <p:extLst>
      <p:ext uri="{BB962C8B-B14F-4D97-AF65-F5344CB8AC3E}">
        <p14:creationId xmlns:p14="http://schemas.microsoft.com/office/powerpoint/2010/main" val="1670070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21"/>
          </p:nvPr>
        </p:nvSpPr>
        <p:spPr/>
        <p:txBody>
          <a:bodyPr/>
          <a:lstStyle/>
          <a:p>
            <a:r>
              <a:rPr lang="en-US" dirty="0"/>
              <a:t>Air is empty space.</a:t>
            </a:r>
          </a:p>
          <a:p>
            <a:endParaRPr lang="en-US" dirty="0"/>
          </a:p>
        </p:txBody>
      </p:sp>
      <p:sp>
        <p:nvSpPr>
          <p:cNvPr id="11" name="Text Placeholder 10"/>
          <p:cNvSpPr>
            <a:spLocks noGrp="1"/>
          </p:cNvSpPr>
          <p:nvPr>
            <p:ph type="body" sz="quarter" idx="15"/>
          </p:nvPr>
        </p:nvSpPr>
        <p:spPr/>
        <p:txBody>
          <a:bodyPr>
            <a:normAutofit fontScale="92500" lnSpcReduction="10000"/>
          </a:bodyPr>
          <a:lstStyle/>
          <a:p>
            <a:r>
              <a:rPr lang="en-US" dirty="0" smtClean="0"/>
              <a:t>1</a:t>
            </a:r>
            <a:endParaRPr lang="en-US" dirty="0"/>
          </a:p>
        </p:txBody>
      </p:sp>
      <p:sp>
        <p:nvSpPr>
          <p:cNvPr id="9" name="Text Placeholder 8"/>
          <p:cNvSpPr>
            <a:spLocks noGrp="1"/>
          </p:cNvSpPr>
          <p:nvPr>
            <p:ph type="body" sz="quarter" idx="13"/>
          </p:nvPr>
        </p:nvSpPr>
        <p:spPr/>
        <p:txBody>
          <a:bodyPr/>
          <a:lstStyle/>
          <a:p>
            <a:r>
              <a:rPr lang="en-US" dirty="0" smtClean="0"/>
              <a:t>Earth’s Atmosphere</a:t>
            </a:r>
            <a:endParaRPr lang="en-US" dirty="0"/>
          </a:p>
        </p:txBody>
      </p:sp>
      <p:sp>
        <p:nvSpPr>
          <p:cNvPr id="12" name="Text Placeholder 11"/>
          <p:cNvSpPr>
            <a:spLocks noGrp="1"/>
          </p:cNvSpPr>
          <p:nvPr>
            <p:ph type="body" sz="quarter" idx="17"/>
          </p:nvPr>
        </p:nvSpPr>
        <p:spPr/>
        <p:txBody>
          <a:bodyPr/>
          <a:lstStyle/>
          <a:p>
            <a:r>
              <a:rPr lang="en-US" dirty="0"/>
              <a:t>Disagree. Air is made of molecules that have mass and take up space.</a:t>
            </a:r>
          </a:p>
        </p:txBody>
      </p:sp>
    </p:spTree>
    <p:extLst>
      <p:ext uri="{BB962C8B-B14F-4D97-AF65-F5344CB8AC3E}">
        <p14:creationId xmlns:p14="http://schemas.microsoft.com/office/powerpoint/2010/main" val="699223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21"/>
          </p:nvPr>
        </p:nvSpPr>
        <p:spPr/>
        <p:txBody>
          <a:bodyPr/>
          <a:lstStyle/>
          <a:p>
            <a:r>
              <a:rPr lang="en-US" dirty="0"/>
              <a:t>Earth’s atmosphere is important to living organisms.</a:t>
            </a:r>
          </a:p>
          <a:p>
            <a:endParaRPr lang="en-US" dirty="0"/>
          </a:p>
        </p:txBody>
      </p:sp>
      <p:sp>
        <p:nvSpPr>
          <p:cNvPr id="11" name="Text Placeholder 10"/>
          <p:cNvSpPr>
            <a:spLocks noGrp="1"/>
          </p:cNvSpPr>
          <p:nvPr>
            <p:ph type="body" sz="quarter" idx="15"/>
          </p:nvPr>
        </p:nvSpPr>
        <p:spPr/>
        <p:txBody>
          <a:bodyPr>
            <a:normAutofit fontScale="92500" lnSpcReduction="10000"/>
          </a:bodyPr>
          <a:lstStyle/>
          <a:p>
            <a:r>
              <a:rPr lang="en-US" dirty="0" smtClean="0"/>
              <a:t>1</a:t>
            </a:r>
            <a:endParaRPr lang="en-US" dirty="0"/>
          </a:p>
        </p:txBody>
      </p:sp>
      <p:sp>
        <p:nvSpPr>
          <p:cNvPr id="9" name="Text Placeholder 8"/>
          <p:cNvSpPr>
            <a:spLocks noGrp="1"/>
          </p:cNvSpPr>
          <p:nvPr>
            <p:ph type="body" sz="quarter" idx="13"/>
          </p:nvPr>
        </p:nvSpPr>
        <p:spPr/>
        <p:txBody>
          <a:bodyPr/>
          <a:lstStyle/>
          <a:p>
            <a:r>
              <a:rPr lang="en-US" dirty="0" smtClean="0"/>
              <a:t>Earth’s Atmosphere</a:t>
            </a:r>
            <a:endParaRPr lang="en-US" dirty="0"/>
          </a:p>
        </p:txBody>
      </p:sp>
      <p:sp>
        <p:nvSpPr>
          <p:cNvPr id="12" name="Text Placeholder 11"/>
          <p:cNvSpPr>
            <a:spLocks noGrp="1"/>
          </p:cNvSpPr>
          <p:nvPr>
            <p:ph type="body" sz="quarter" idx="17"/>
          </p:nvPr>
        </p:nvSpPr>
        <p:spPr/>
        <p:txBody>
          <a:bodyPr/>
          <a:lstStyle/>
          <a:p>
            <a:r>
              <a:rPr lang="en-US" dirty="0"/>
              <a:t>Agree. Air is needed by both plants and animals.</a:t>
            </a:r>
          </a:p>
        </p:txBody>
      </p:sp>
    </p:spTree>
    <p:extLst>
      <p:ext uri="{BB962C8B-B14F-4D97-AF65-F5344CB8AC3E}">
        <p14:creationId xmlns:p14="http://schemas.microsoft.com/office/powerpoint/2010/main" val="339042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content </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solidFill>
                  <a:srgbClr val="FF0000"/>
                </a:solidFill>
              </a:rPr>
              <a:t>You are  thinking the </a:t>
            </a:r>
            <a:r>
              <a:rPr lang="en-US" dirty="0">
                <a:solidFill>
                  <a:srgbClr val="FF0000"/>
                </a:solidFill>
              </a:rPr>
              <a:t>outer layers of the atmosphere are closer to the Sun than the inner layers, and that this is why temperature varies among the layers. </a:t>
            </a:r>
            <a:endParaRPr lang="en-US" dirty="0" smtClean="0">
              <a:solidFill>
                <a:srgbClr val="FF0000"/>
              </a:solidFill>
            </a:endParaRPr>
          </a:p>
          <a:p>
            <a:r>
              <a:rPr lang="en-US" dirty="0">
                <a:solidFill>
                  <a:srgbClr val="FF0000"/>
                </a:solidFill>
              </a:rPr>
              <a:t>T</a:t>
            </a:r>
            <a:r>
              <a:rPr lang="en-US" dirty="0" smtClean="0">
                <a:solidFill>
                  <a:srgbClr val="FF0000"/>
                </a:solidFill>
              </a:rPr>
              <a:t>his </a:t>
            </a:r>
            <a:r>
              <a:rPr lang="en-US" dirty="0">
                <a:solidFill>
                  <a:srgbClr val="FF0000"/>
                </a:solidFill>
              </a:rPr>
              <a:t>reasoning is not correct. The Sun is approximately 150 million kilometers away from Earth, and the thickness of the atmosphere is extremely small in comparison. </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524000"/>
            <a:ext cx="40386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0569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Today Agenda</a:t>
            </a:r>
            <a:endParaRPr lang="en-US" dirty="0"/>
          </a:p>
        </p:txBody>
      </p:sp>
      <p:sp>
        <p:nvSpPr>
          <p:cNvPr id="6" name="Content Placeholder 5"/>
          <p:cNvSpPr>
            <a:spLocks noGrp="1"/>
          </p:cNvSpPr>
          <p:nvPr>
            <p:ph idx="1"/>
          </p:nvPr>
        </p:nvSpPr>
        <p:spPr/>
        <p:txBody>
          <a:bodyPr/>
          <a:lstStyle/>
          <a:p>
            <a:r>
              <a:rPr lang="en-US" dirty="0" smtClean="0"/>
              <a:t>1) Warm up 5 minutes</a:t>
            </a:r>
          </a:p>
          <a:p>
            <a:r>
              <a:rPr lang="en-US" dirty="0" smtClean="0"/>
              <a:t>2) Homework Check 5 minutes</a:t>
            </a:r>
          </a:p>
          <a:p>
            <a:r>
              <a:rPr lang="en-US" dirty="0" smtClean="0"/>
              <a:t>3) Introduction of New Unit 5 minutes</a:t>
            </a:r>
          </a:p>
          <a:p>
            <a:r>
              <a:rPr lang="en-US" dirty="0" smtClean="0"/>
              <a:t>4) Lesson 1 Describing Earth Atmosphere 25 minutes </a:t>
            </a:r>
            <a:endParaRPr lang="en-US" dirty="0"/>
          </a:p>
        </p:txBody>
      </p:sp>
    </p:spTree>
    <p:extLst>
      <p:ext uri="{BB962C8B-B14F-4D97-AF65-F5344CB8AC3E}">
        <p14:creationId xmlns:p14="http://schemas.microsoft.com/office/powerpoint/2010/main" val="337668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p:txBody>
          <a:bodyPr/>
          <a:lstStyle/>
          <a:p>
            <a:r>
              <a:rPr lang="en-US" dirty="0" smtClean="0"/>
              <a:t>Earth’s Atmosphere</a:t>
            </a:r>
            <a:endParaRPr lang="en-US" dirty="0"/>
          </a:p>
        </p:txBody>
      </p:sp>
      <p:sp>
        <p:nvSpPr>
          <p:cNvPr id="10" name="Text Placeholder 7"/>
          <p:cNvSpPr>
            <a:spLocks noGrp="1"/>
          </p:cNvSpPr>
          <p:nvPr>
            <p:ph type="body" sz="quarter" idx="14"/>
          </p:nvPr>
        </p:nvSpPr>
        <p:spPr>
          <a:xfrm>
            <a:off x="1056104" y="1598353"/>
            <a:ext cx="7432843" cy="4925435"/>
          </a:xfrm>
        </p:spPr>
        <p:txBody>
          <a:bodyPr/>
          <a:lstStyle/>
          <a:p>
            <a:pPr marL="1541463" indent="-1541463">
              <a:lnSpc>
                <a:spcPct val="90000"/>
              </a:lnSpc>
              <a:spcAft>
                <a:spcPts val="1200"/>
              </a:spcAft>
            </a:pPr>
            <a:r>
              <a:rPr lang="en-US" dirty="0" smtClean="0"/>
              <a:t>Chapter Introduction</a:t>
            </a:r>
          </a:p>
          <a:p>
            <a:pPr marL="1298448" indent="-1541463">
              <a:lnSpc>
                <a:spcPct val="90000"/>
              </a:lnSpc>
              <a:spcAft>
                <a:spcPts val="1200"/>
              </a:spcAft>
            </a:pPr>
            <a:r>
              <a:rPr lang="en-US" dirty="0" smtClean="0"/>
              <a:t>Lesson 1:  Describing Earth’s Atmosphere</a:t>
            </a:r>
          </a:p>
          <a:p>
            <a:pPr marL="1362456" indent="-1541463">
              <a:lnSpc>
                <a:spcPct val="90000"/>
              </a:lnSpc>
              <a:spcAft>
                <a:spcPts val="1200"/>
              </a:spcAft>
            </a:pPr>
            <a:r>
              <a:rPr lang="en-US" dirty="0"/>
              <a:t>Lesson 2</a:t>
            </a:r>
            <a:r>
              <a:rPr lang="en-US" dirty="0" smtClean="0"/>
              <a:t>: Energy Transfer in the Atmosphere</a:t>
            </a:r>
            <a:endParaRPr lang="en-US" dirty="0"/>
          </a:p>
          <a:p>
            <a:pPr marL="1362456" indent="-1541463">
              <a:lnSpc>
                <a:spcPct val="90000"/>
              </a:lnSpc>
              <a:spcAft>
                <a:spcPts val="1200"/>
              </a:spcAft>
            </a:pPr>
            <a:r>
              <a:rPr lang="en-US" dirty="0"/>
              <a:t>Lesson </a:t>
            </a:r>
            <a:r>
              <a:rPr lang="en-US" dirty="0" smtClean="0"/>
              <a:t>3: Air Currents</a:t>
            </a:r>
            <a:endParaRPr lang="en-US" dirty="0"/>
          </a:p>
          <a:p>
            <a:pPr marL="1362456" indent="-1541463">
              <a:lnSpc>
                <a:spcPct val="90000"/>
              </a:lnSpc>
              <a:spcAft>
                <a:spcPts val="1200"/>
              </a:spcAft>
            </a:pPr>
            <a:r>
              <a:rPr lang="en-US" dirty="0"/>
              <a:t>Lesson </a:t>
            </a:r>
            <a:r>
              <a:rPr lang="en-US" dirty="0" smtClean="0"/>
              <a:t>4: Air Quality</a:t>
            </a:r>
            <a:endParaRPr lang="en-US" dirty="0"/>
          </a:p>
          <a:p>
            <a:pPr marL="1541463" indent="-1541463">
              <a:lnSpc>
                <a:spcPct val="90000"/>
              </a:lnSpc>
              <a:spcAft>
                <a:spcPts val="1200"/>
              </a:spcAft>
            </a:pPr>
            <a:r>
              <a:rPr lang="en-US" dirty="0" smtClean="0"/>
              <a:t>Chapter Wrap-Up</a:t>
            </a:r>
            <a:endParaRPr lang="en-US" dirty="0"/>
          </a:p>
        </p:txBody>
      </p:sp>
    </p:spTree>
    <p:extLst>
      <p:ext uri="{BB962C8B-B14F-4D97-AF65-F5344CB8AC3E}">
        <p14:creationId xmlns:p14="http://schemas.microsoft.com/office/powerpoint/2010/main" val="1750480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p:txBody>
          <a:bodyPr>
            <a:normAutofit fontScale="92500"/>
          </a:bodyPr>
          <a:lstStyle/>
          <a:p>
            <a:r>
              <a:rPr lang="en-US" altLang="en-US" dirty="0"/>
              <a:t>How does Earth’s atmosphere affect life on Earth?</a:t>
            </a:r>
          </a:p>
        </p:txBody>
      </p:sp>
      <p:sp>
        <p:nvSpPr>
          <p:cNvPr id="2" name="Text Placeholder 1"/>
          <p:cNvSpPr>
            <a:spLocks noGrp="1"/>
          </p:cNvSpPr>
          <p:nvPr>
            <p:ph type="body" sz="quarter" idx="13"/>
          </p:nvPr>
        </p:nvSpPr>
        <p:spPr/>
        <p:txBody>
          <a:bodyPr/>
          <a:lstStyle/>
          <a:p>
            <a:r>
              <a:rPr lang="en-US" dirty="0"/>
              <a:t>Earth’s Atmosphere</a:t>
            </a:r>
          </a:p>
          <a:p>
            <a:endParaRPr lang="en-US" dirty="0"/>
          </a:p>
        </p:txBody>
      </p:sp>
    </p:spTree>
    <p:extLst>
      <p:ext uri="{BB962C8B-B14F-4D97-AF65-F5344CB8AC3E}">
        <p14:creationId xmlns:p14="http://schemas.microsoft.com/office/powerpoint/2010/main" val="164381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p:txBody>
          <a:bodyPr/>
          <a:lstStyle/>
          <a:p>
            <a:r>
              <a:rPr lang="en-US" dirty="0"/>
              <a:t>What’s in the atmosphere?</a:t>
            </a:r>
          </a:p>
        </p:txBody>
      </p:sp>
      <p:sp>
        <p:nvSpPr>
          <p:cNvPr id="4" name="Text Placeholder 3"/>
          <p:cNvSpPr>
            <a:spLocks noGrp="1"/>
          </p:cNvSpPr>
          <p:nvPr>
            <p:ph type="body" sz="quarter" idx="20"/>
          </p:nvPr>
        </p:nvSpPr>
        <p:spPr/>
        <p:txBody>
          <a:bodyPr>
            <a:normAutofit lnSpcReduction="10000"/>
          </a:bodyPr>
          <a:lstStyle/>
          <a:p>
            <a:r>
              <a:rPr lang="en-US" sz="2100" dirty="0" smtClean="0"/>
              <a:t>Look at the photo at the beginning of the chapter. </a:t>
            </a:r>
            <a:r>
              <a:rPr lang="en-US" sz="2100" dirty="0"/>
              <a:t>Earth’s atmosphere is made up of gases and small amounts of </a:t>
            </a:r>
            <a:r>
              <a:rPr lang="en-US" sz="2100" dirty="0" smtClean="0"/>
              <a:t>liquid and </a:t>
            </a:r>
            <a:r>
              <a:rPr lang="en-US" sz="2100" dirty="0"/>
              <a:t>solid particles. Earth’s atmosphere surrounds and sustains life.</a:t>
            </a:r>
          </a:p>
          <a:p>
            <a:pPr marL="342900" indent="-342900">
              <a:buFont typeface="Arial" panose="020B0604020202020204" pitchFamily="34" charset="0"/>
              <a:buChar char="•"/>
            </a:pPr>
            <a:r>
              <a:rPr lang="en-US" sz="2100" dirty="0" smtClean="0"/>
              <a:t>What </a:t>
            </a:r>
            <a:r>
              <a:rPr lang="en-US" sz="2100" dirty="0"/>
              <a:t>type of particles make up clouds in the </a:t>
            </a:r>
            <a:r>
              <a:rPr lang="en-US" sz="2100" dirty="0" smtClean="0"/>
              <a:t>atmosphere?</a:t>
            </a:r>
          </a:p>
          <a:p>
            <a:pPr marL="342900" indent="-342900">
              <a:buFont typeface="Arial" panose="020B0604020202020204" pitchFamily="34" charset="0"/>
              <a:buChar char="•"/>
            </a:pPr>
            <a:r>
              <a:rPr lang="en-US" sz="2100" dirty="0" smtClean="0"/>
              <a:t>How </a:t>
            </a:r>
            <a:r>
              <a:rPr lang="en-US" sz="2100" dirty="0"/>
              <a:t>do conditions in the atmosphere change as height above </a:t>
            </a:r>
            <a:r>
              <a:rPr lang="en-US" sz="2100" dirty="0" smtClean="0"/>
              <a:t>sea level increases?</a:t>
            </a:r>
          </a:p>
          <a:p>
            <a:pPr marL="342900" indent="-342900">
              <a:buFont typeface="Arial" panose="020B0604020202020204" pitchFamily="34" charset="0"/>
              <a:buChar char="•"/>
            </a:pPr>
            <a:r>
              <a:rPr lang="en-US" sz="2100" dirty="0" smtClean="0"/>
              <a:t>How </a:t>
            </a:r>
            <a:r>
              <a:rPr lang="en-US" sz="2100" dirty="0"/>
              <a:t>does Earth’s atmosphere affect life on Earth?</a:t>
            </a:r>
          </a:p>
        </p:txBody>
      </p:sp>
      <p:sp>
        <p:nvSpPr>
          <p:cNvPr id="2" name="Text Placeholder 1"/>
          <p:cNvSpPr>
            <a:spLocks noGrp="1"/>
          </p:cNvSpPr>
          <p:nvPr>
            <p:ph type="body" sz="quarter" idx="13"/>
          </p:nvPr>
        </p:nvSpPr>
        <p:spPr/>
        <p:txBody>
          <a:bodyPr/>
          <a:lstStyle/>
          <a:p>
            <a:r>
              <a:rPr lang="en-US" dirty="0"/>
              <a:t>Earth’s Atmosphere</a:t>
            </a:r>
          </a:p>
          <a:p>
            <a:endParaRPr lang="en-US" dirty="0"/>
          </a:p>
        </p:txBody>
      </p:sp>
    </p:spTree>
    <p:extLst>
      <p:ext uri="{BB962C8B-B14F-4D97-AF65-F5344CB8AC3E}">
        <p14:creationId xmlns:p14="http://schemas.microsoft.com/office/powerpoint/2010/main" val="556464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normAutofit fontScale="92500" lnSpcReduction="10000"/>
          </a:bodyPr>
          <a:lstStyle/>
          <a:p>
            <a:r>
              <a:rPr lang="en-US" dirty="0" smtClean="0"/>
              <a:t>1</a:t>
            </a:r>
            <a:endParaRPr lang="en-US" dirty="0"/>
          </a:p>
        </p:txBody>
      </p:sp>
      <p:sp>
        <p:nvSpPr>
          <p:cNvPr id="2" name="Text Placeholder 1"/>
          <p:cNvSpPr>
            <a:spLocks noGrp="1"/>
          </p:cNvSpPr>
          <p:nvPr>
            <p:ph type="body" sz="quarter" idx="13"/>
          </p:nvPr>
        </p:nvSpPr>
        <p:spPr/>
        <p:txBody>
          <a:bodyPr/>
          <a:lstStyle/>
          <a:p>
            <a:r>
              <a:rPr lang="en-US" dirty="0"/>
              <a:t>Earth’s Atmosphere</a:t>
            </a:r>
          </a:p>
          <a:p>
            <a:endParaRPr lang="en-US" dirty="0"/>
          </a:p>
        </p:txBody>
      </p:sp>
      <p:sp>
        <p:nvSpPr>
          <p:cNvPr id="4" name="Text Placeholder 3"/>
          <p:cNvSpPr>
            <a:spLocks noGrp="1"/>
          </p:cNvSpPr>
          <p:nvPr>
            <p:ph type="body" sz="quarter" idx="19"/>
          </p:nvPr>
        </p:nvSpPr>
        <p:spPr/>
        <p:txBody>
          <a:bodyPr/>
          <a:lstStyle/>
          <a:p>
            <a:r>
              <a:rPr lang="en-US" dirty="0"/>
              <a:t>Why is the atmosphere important?</a:t>
            </a:r>
          </a:p>
        </p:txBody>
      </p:sp>
      <p:sp>
        <p:nvSpPr>
          <p:cNvPr id="5" name="Text Placeholder 4"/>
          <p:cNvSpPr>
            <a:spLocks noGrp="1"/>
          </p:cNvSpPr>
          <p:nvPr>
            <p:ph type="body" sz="quarter" idx="20"/>
          </p:nvPr>
        </p:nvSpPr>
        <p:spPr/>
        <p:txBody>
          <a:bodyPr>
            <a:normAutofit/>
          </a:bodyPr>
          <a:lstStyle/>
          <a:p>
            <a:r>
              <a:rPr lang="en-US" dirty="0" smtClean="0"/>
              <a:t>Earth’s surface would </a:t>
            </a:r>
            <a:r>
              <a:rPr lang="en-US" dirty="0"/>
              <a:t>be scarred with craters created from the impact </a:t>
            </a:r>
            <a:r>
              <a:rPr lang="en-US" dirty="0" smtClean="0"/>
              <a:t>of meteorites. Earth </a:t>
            </a:r>
            <a:r>
              <a:rPr lang="en-US" dirty="0"/>
              <a:t>would experience </a:t>
            </a:r>
            <a:r>
              <a:rPr lang="en-US" dirty="0" smtClean="0"/>
              <a:t>extreme daytime-to-nighttime temperature changes.</a:t>
            </a:r>
          </a:p>
          <a:p>
            <a:r>
              <a:rPr lang="en-US" dirty="0" smtClean="0"/>
              <a:t> </a:t>
            </a:r>
            <a:r>
              <a:rPr lang="en-US" dirty="0"/>
              <a:t>How would changes in the atmosphere affect life</a:t>
            </a:r>
            <a:r>
              <a:rPr lang="en-US" dirty="0" smtClean="0"/>
              <a:t>?</a:t>
            </a:r>
          </a:p>
          <a:p>
            <a:r>
              <a:rPr lang="en-US" dirty="0" smtClean="0"/>
              <a:t> What effect </a:t>
            </a:r>
            <a:r>
              <a:rPr lang="en-US" dirty="0"/>
              <a:t>would atmospheric changes have on weather and climate?</a:t>
            </a:r>
          </a:p>
        </p:txBody>
      </p:sp>
    </p:spTree>
    <p:extLst>
      <p:ext uri="{BB962C8B-B14F-4D97-AF65-F5344CB8AC3E}">
        <p14:creationId xmlns:p14="http://schemas.microsoft.com/office/powerpoint/2010/main" val="3122452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p:txBody>
          <a:bodyPr/>
          <a:lstStyle/>
          <a:p>
            <a:r>
              <a:rPr lang="en-US" altLang="en-US" dirty="0"/>
              <a:t>How does Earth’s atmosphere affect life on Earth?</a:t>
            </a:r>
          </a:p>
          <a:p>
            <a:endParaRPr lang="en-US" dirty="0"/>
          </a:p>
        </p:txBody>
      </p:sp>
      <p:sp>
        <p:nvSpPr>
          <p:cNvPr id="7" name="Text Placeholder 6"/>
          <p:cNvSpPr>
            <a:spLocks noGrp="1"/>
          </p:cNvSpPr>
          <p:nvPr>
            <p:ph type="body" sz="quarter" idx="17"/>
          </p:nvPr>
        </p:nvSpPr>
        <p:spPr/>
        <p:txBody>
          <a:bodyPr/>
          <a:lstStyle/>
          <a:p>
            <a:r>
              <a:rPr lang="en-US" dirty="0"/>
              <a:t>The gases in Earth’s atmosphere, some of which are </a:t>
            </a:r>
            <a:r>
              <a:rPr lang="en-US" dirty="0" smtClean="0"/>
              <a:t>needed by </a:t>
            </a:r>
            <a:r>
              <a:rPr lang="en-US" dirty="0"/>
              <a:t>organisms to survive, affect Earth’s temperature and </a:t>
            </a:r>
            <a:r>
              <a:rPr lang="en-US" dirty="0" smtClean="0"/>
              <a:t>the transfer </a:t>
            </a:r>
            <a:r>
              <a:rPr lang="en-US" dirty="0"/>
              <a:t>of thermal energy to the atmosphere.</a:t>
            </a:r>
          </a:p>
        </p:txBody>
      </p:sp>
      <p:sp>
        <p:nvSpPr>
          <p:cNvPr id="5" name="Text Placeholder 4"/>
          <p:cNvSpPr>
            <a:spLocks noGrp="1"/>
          </p:cNvSpPr>
          <p:nvPr>
            <p:ph type="body" sz="quarter" idx="13"/>
          </p:nvPr>
        </p:nvSpPr>
        <p:spPr/>
        <p:txBody>
          <a:bodyPr/>
          <a:lstStyle/>
          <a:p>
            <a:r>
              <a:rPr lang="en-US" dirty="0"/>
              <a:t>Earth’s Atmosphere</a:t>
            </a:r>
          </a:p>
          <a:p>
            <a:endParaRPr lang="en-US" dirty="0"/>
          </a:p>
        </p:txBody>
      </p:sp>
    </p:spTree>
    <p:extLst>
      <p:ext uri="{BB962C8B-B14F-4D97-AF65-F5344CB8AC3E}">
        <p14:creationId xmlns:p14="http://schemas.microsoft.com/office/powerpoint/2010/main" val="333895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p:txBody>
          <a:bodyPr/>
          <a:lstStyle/>
          <a:p>
            <a:r>
              <a:rPr lang="en-US" dirty="0" smtClean="0"/>
              <a:t>Lesson 1: Describing Earth’s Atmosphere</a:t>
            </a:r>
            <a:endParaRPr lang="en-US" dirty="0"/>
          </a:p>
        </p:txBody>
      </p:sp>
      <p:sp>
        <p:nvSpPr>
          <p:cNvPr id="4" name="Text Placeholder 3"/>
          <p:cNvSpPr>
            <a:spLocks noGrp="1"/>
          </p:cNvSpPr>
          <p:nvPr>
            <p:ph type="body" sz="quarter" idx="21"/>
          </p:nvPr>
        </p:nvSpPr>
        <p:spPr/>
        <p:txBody>
          <a:bodyPr/>
          <a:lstStyle/>
          <a:p>
            <a:r>
              <a:rPr lang="en-US" altLang="en-US" sz="1800" dirty="0"/>
              <a:t>Earth’s atmosphere formed as Earth cooled and chemical and biological processes took place.</a:t>
            </a:r>
          </a:p>
          <a:p>
            <a:r>
              <a:rPr lang="en-US" altLang="en-US" sz="1800" dirty="0"/>
              <a:t>Earth’s atmosphere consists of nitrogen, oxygen, and a small amount of other gases, such as CO</a:t>
            </a:r>
            <a:r>
              <a:rPr lang="en-US" altLang="en-US" sz="1800" baseline="-25000" dirty="0"/>
              <a:t>2</a:t>
            </a:r>
            <a:r>
              <a:rPr lang="en-US" altLang="en-US" sz="1800" dirty="0"/>
              <a:t> and water vapor.</a:t>
            </a:r>
          </a:p>
          <a:p>
            <a:r>
              <a:rPr lang="en-US" altLang="en-US" sz="1800" dirty="0"/>
              <a:t>The atmospheric layers are the </a:t>
            </a:r>
            <a:r>
              <a:rPr lang="en-US" altLang="en-US" sz="1800" dirty="0" smtClean="0"/>
              <a:t>troposphere</a:t>
            </a:r>
            <a:r>
              <a:rPr lang="en-US" altLang="en-US" sz="1800" dirty="0"/>
              <a:t>, the </a:t>
            </a:r>
            <a:r>
              <a:rPr lang="en-US" altLang="en-US" sz="1800" dirty="0" smtClean="0"/>
              <a:t>stratosphere</a:t>
            </a:r>
            <a:r>
              <a:rPr lang="en-US" altLang="en-US" sz="1800" dirty="0"/>
              <a:t>, </a:t>
            </a:r>
            <a:r>
              <a:rPr lang="en-US" altLang="en-US" sz="1800" dirty="0" smtClean="0"/>
              <a:t>the </a:t>
            </a:r>
            <a:r>
              <a:rPr lang="en-US" altLang="en-US" sz="1800" dirty="0"/>
              <a:t>mesosphere, the </a:t>
            </a:r>
            <a:r>
              <a:rPr lang="en-US" altLang="en-US" sz="1800" dirty="0" smtClean="0"/>
              <a:t>thermosphere</a:t>
            </a:r>
            <a:r>
              <a:rPr lang="en-US" altLang="en-US" sz="1800" dirty="0"/>
              <a:t>, and the exosphere.</a:t>
            </a:r>
          </a:p>
          <a:p>
            <a:r>
              <a:rPr lang="en-US" altLang="en-US" sz="1800" dirty="0"/>
              <a:t>Air pressure decreases as </a:t>
            </a:r>
            <a:r>
              <a:rPr lang="en-US" altLang="en-US" sz="1800" dirty="0" smtClean="0"/>
              <a:t>altitude </a:t>
            </a:r>
            <a:r>
              <a:rPr lang="en-US" altLang="en-US" sz="1800" dirty="0"/>
              <a:t>increases. Temperature </a:t>
            </a:r>
            <a:br>
              <a:rPr lang="en-US" altLang="en-US" sz="1800" dirty="0"/>
            </a:br>
            <a:r>
              <a:rPr lang="en-US" altLang="en-US" sz="1800" dirty="0"/>
              <a:t>either increases or decreases as </a:t>
            </a:r>
            <a:r>
              <a:rPr lang="en-US" altLang="en-US" sz="1800" dirty="0" smtClean="0"/>
              <a:t>altitude </a:t>
            </a:r>
            <a:r>
              <a:rPr lang="en-US" altLang="en-US" sz="1800" dirty="0"/>
              <a:t>increases, </a:t>
            </a:r>
            <a:r>
              <a:rPr lang="en-US" altLang="en-US" sz="1800" dirty="0" smtClean="0"/>
              <a:t>depending </a:t>
            </a:r>
            <a:r>
              <a:rPr lang="en-US" altLang="en-US" sz="1800" dirty="0"/>
              <a:t>on </a:t>
            </a:r>
            <a:r>
              <a:rPr lang="en-US" altLang="en-US" sz="1800" dirty="0" smtClean="0"/>
              <a:t>the </a:t>
            </a:r>
            <a:r>
              <a:rPr lang="en-US" altLang="en-US" sz="1800" dirty="0"/>
              <a:t>layer of atmosphere.</a:t>
            </a:r>
          </a:p>
          <a:p>
            <a:endParaRPr lang="en-US" dirty="0"/>
          </a:p>
        </p:txBody>
      </p:sp>
      <p:sp>
        <p:nvSpPr>
          <p:cNvPr id="2" name="Text Placeholder 1"/>
          <p:cNvSpPr>
            <a:spLocks noGrp="1"/>
          </p:cNvSpPr>
          <p:nvPr>
            <p:ph type="body" sz="quarter" idx="13"/>
          </p:nvPr>
        </p:nvSpPr>
        <p:spPr/>
        <p:txBody>
          <a:bodyPr/>
          <a:lstStyle/>
          <a:p>
            <a:r>
              <a:rPr lang="en-US" dirty="0"/>
              <a:t>Earth’s Atmosphere</a:t>
            </a:r>
          </a:p>
          <a:p>
            <a:endParaRPr lang="en-US" dirty="0"/>
          </a:p>
        </p:txBody>
      </p:sp>
    </p:spTree>
    <p:extLst>
      <p:ext uri="{BB962C8B-B14F-4D97-AF65-F5344CB8AC3E}">
        <p14:creationId xmlns:p14="http://schemas.microsoft.com/office/powerpoint/2010/main" val="3387109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598</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9-7-17 Thursday Warm Up 5 minutes</vt:lpstr>
      <vt:lpstr>Focus On content </vt:lpstr>
      <vt:lpstr>Today 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9-7-17 Thursday Warm Up 5 minutes</dc:title>
  <dc:creator>TMSA</dc:creator>
  <cp:lastModifiedBy>TMSA</cp:lastModifiedBy>
  <cp:revision>8</cp:revision>
  <dcterms:created xsi:type="dcterms:W3CDTF">2006-08-16T00:00:00Z</dcterms:created>
  <dcterms:modified xsi:type="dcterms:W3CDTF">2017-09-08T16:43:18Z</dcterms:modified>
</cp:coreProperties>
</file>