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84" r:id="rId4"/>
    <p:sldId id="285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5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40225843/layers-of-the-atmosphere-flash-cards/" TargetMode="External"/><Relationship Id="rId2" Type="http://schemas.openxmlformats.org/officeDocument/2006/relationships/hyperlink" Target="https://play.kahoot.it/#/?quizId=0cae23be-ebd9-4ddd-b744-b2bea0b7306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4 minutes </a:t>
            </a:r>
            <a:r>
              <a:rPr lang="en-US" dirty="0" smtClean="0"/>
              <a:t>9-7-18 </a:t>
            </a:r>
            <a:r>
              <a:rPr lang="en-US" dirty="0"/>
              <a:t>Friday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en-US" altLang="en-US" dirty="0"/>
              <a:t>How does Earth’s atmosphere affect life on Earth?</a:t>
            </a:r>
          </a:p>
          <a:p>
            <a:r>
              <a:rPr lang="en-US" dirty="0">
                <a:solidFill>
                  <a:srgbClr val="FF0000"/>
                </a:solidFill>
              </a:rPr>
              <a:t>The gases which are needed by organisms to survive, affect Earth’s temperature and the transfer of thermal energy to the atmosphere.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Agenda (44 min)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Warm up 4 minutes</a:t>
            </a:r>
          </a:p>
          <a:p>
            <a:r>
              <a:rPr lang="en-US" dirty="0"/>
              <a:t>2) Vocabulary 7 minutes (Lesson 2 ) </a:t>
            </a:r>
          </a:p>
          <a:p>
            <a:r>
              <a:rPr lang="en-US" dirty="0"/>
              <a:t>3) Class Dojo- Portfolio Instruction and Stem Fair Step 1 20 min </a:t>
            </a:r>
          </a:p>
          <a:p>
            <a:r>
              <a:rPr lang="en-US" dirty="0"/>
              <a:t>4) </a:t>
            </a:r>
            <a:r>
              <a:rPr lang="en-US" dirty="0" err="1"/>
              <a:t>Kahoot</a:t>
            </a:r>
            <a:r>
              <a:rPr lang="en-US" dirty="0"/>
              <a:t>/ Quizlet Live  13 minutes</a:t>
            </a:r>
          </a:p>
        </p:txBody>
      </p:sp>
    </p:spTree>
    <p:extLst>
      <p:ext uri="{BB962C8B-B14F-4D97-AF65-F5344CB8AC3E}">
        <p14:creationId xmlns:p14="http://schemas.microsoft.com/office/powerpoint/2010/main" val="33766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3B6821-66A6-0347-AD13-78772229F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Vocabulary 7 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03909E-EF2F-8C40-B51A-DC61F946C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Conduction:</a:t>
            </a:r>
            <a:r>
              <a:rPr lang="en-US" dirty="0"/>
              <a:t> transfer of thermal energy by collisions between particles of matter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Convection:</a:t>
            </a:r>
            <a:r>
              <a:rPr lang="en-US" dirty="0"/>
              <a:t> transfer of thermal energy by the movement of matter from one place to another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Process:</a:t>
            </a:r>
            <a:r>
              <a:rPr lang="en-US" dirty="0"/>
              <a:t> ordered series of actions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Radiation:</a:t>
            </a:r>
            <a:r>
              <a:rPr lang="en-US" dirty="0"/>
              <a:t> transfer of energy by electromagnetic waves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Reflect:</a:t>
            </a:r>
            <a:r>
              <a:rPr lang="en-US" dirty="0"/>
              <a:t> to return light, heat, and sound after striking a surface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Stability:</a:t>
            </a:r>
            <a:r>
              <a:rPr lang="en-US" dirty="0"/>
              <a:t> describes whether circulating air motions will be strong or weak in the atmosphere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temperature inversion: </a:t>
            </a:r>
            <a:r>
              <a:rPr lang="en-US" dirty="0"/>
              <a:t>layer of cooler air is trapped by a layer of warmer air above it</a:t>
            </a:r>
          </a:p>
        </p:txBody>
      </p:sp>
    </p:spTree>
    <p:extLst>
      <p:ext uri="{BB962C8B-B14F-4D97-AF65-F5344CB8AC3E}">
        <p14:creationId xmlns:p14="http://schemas.microsoft.com/office/powerpoint/2010/main" val="34768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967E5D-338D-4445-B584-C508EA5F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Dojo Portfolio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A29341-E0FB-8F4D-88CD-DE2DAF55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Student </a:t>
            </a:r>
            <a:r>
              <a:rPr lang="en-US" b="1" dirty="0"/>
              <a:t>instructions:</a:t>
            </a:r>
          </a:p>
          <a:p>
            <a:r>
              <a:rPr lang="en-US" dirty="0"/>
              <a:t>1. Open </a:t>
            </a:r>
            <a:r>
              <a:rPr lang="en-US" dirty="0" err="1"/>
              <a:t>ClassDojo</a:t>
            </a:r>
            <a:r>
              <a:rPr lang="en-US" dirty="0"/>
              <a:t> app or website: </a:t>
            </a:r>
            <a:r>
              <a:rPr lang="en-US" dirty="0" smtClean="0"/>
              <a:t>dojo.me</a:t>
            </a:r>
          </a:p>
          <a:p>
            <a:r>
              <a:rPr lang="en-US" dirty="0" smtClean="0"/>
              <a:t>2</a:t>
            </a:r>
            <a:r>
              <a:rPr lang="en-US" dirty="0"/>
              <a:t>. Click "Enter Text Code", OR tap "I'm a student" on the </a:t>
            </a:r>
            <a:r>
              <a:rPr lang="en-US" dirty="0" smtClean="0"/>
              <a:t>app</a:t>
            </a:r>
          </a:p>
          <a:p>
            <a:r>
              <a:rPr lang="en-US" dirty="0" smtClean="0"/>
              <a:t>3</a:t>
            </a:r>
            <a:r>
              <a:rPr lang="en-US" dirty="0"/>
              <a:t>. Enter the text code to sign in</a:t>
            </a:r>
            <a:endParaRPr lang="en-US" b="1" dirty="0"/>
          </a:p>
          <a:p>
            <a:r>
              <a:rPr lang="en-US" dirty="0" smtClean="0"/>
              <a:t>After </a:t>
            </a:r>
            <a:r>
              <a:rPr lang="en-US" dirty="0"/>
              <a:t>you join the portfolio you need to type your potential stem fair idea. I am going to give you tips about STEP 1 please consider the criteria. </a:t>
            </a:r>
          </a:p>
        </p:txBody>
      </p:sp>
    </p:spTree>
    <p:extLst>
      <p:ext uri="{BB962C8B-B14F-4D97-AF65-F5344CB8AC3E}">
        <p14:creationId xmlns:p14="http://schemas.microsoft.com/office/powerpoint/2010/main" val="42311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https://play.kahoot.it/#/?quizId=0cae23be-ebd9-4ddd-b744-b2bea0b73062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Quizlet Live</a:t>
            </a:r>
          </a:p>
          <a:p>
            <a:r>
              <a:rPr lang="en-US" dirty="0">
                <a:hlinkClick r:id="rId3"/>
              </a:rPr>
              <a:t>https://quizlet.com/240225843/layers-of-the-atmosphere-flash-cards/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259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minutes 9-7-18 Friday </vt:lpstr>
      <vt:lpstr>Today Agenda (44 min) </vt:lpstr>
      <vt:lpstr>Lesson 2 Vocabulary 7 min </vt:lpstr>
      <vt:lpstr>Class Dojo Portfolio 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9-7-17 Thursday Warm Up 5 minutes</dc:title>
  <dc:creator>TMSA</dc:creator>
  <cp:lastModifiedBy>TMSA</cp:lastModifiedBy>
  <cp:revision>18</cp:revision>
  <dcterms:created xsi:type="dcterms:W3CDTF">2006-08-16T00:00:00Z</dcterms:created>
  <dcterms:modified xsi:type="dcterms:W3CDTF">2018-09-07T18:04:14Z</dcterms:modified>
</cp:coreProperties>
</file>