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join-cla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7485877-101a-477d-89ce-b8afe09df3c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311028001/weather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772400" cy="1143000"/>
          </a:xfrm>
        </p:spPr>
        <p:txBody>
          <a:bodyPr/>
          <a:lstStyle/>
          <a:p>
            <a:r>
              <a:rPr lang="en-US" dirty="0" smtClean="0"/>
              <a:t>Warm Up  4 min 9/21/18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the Types of </a:t>
            </a:r>
            <a:r>
              <a:rPr lang="en-US" dirty="0" smtClean="0"/>
              <a:t>Precipitation.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77867"/>
            <a:ext cx="7278688" cy="381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40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 classwork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10 min </a:t>
            </a:r>
          </a:p>
          <a:p>
            <a:r>
              <a:rPr lang="en-US" dirty="0" smtClean="0"/>
              <a:t>If you wanted to retake the test *some students below average* you can retake through socrative.com </a:t>
            </a:r>
          </a:p>
          <a:p>
            <a:r>
              <a:rPr lang="en-US" dirty="0" smtClean="0"/>
              <a:t>Room name is TMSACOMPUTER</a:t>
            </a:r>
          </a:p>
        </p:txBody>
      </p:sp>
    </p:spTree>
    <p:extLst>
      <p:ext uri="{BB962C8B-B14F-4D97-AF65-F5344CB8AC3E}">
        <p14:creationId xmlns:p14="http://schemas.microsoft.com/office/powerpoint/2010/main" val="131212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b="1" dirty="0"/>
              <a:t>Class </a:t>
            </a:r>
            <a:r>
              <a:rPr lang="en-US" b="1" dirty="0" smtClean="0"/>
              <a:t>Codes </a:t>
            </a:r>
            <a:r>
              <a:rPr lang="en-US" dirty="0" smtClean="0"/>
              <a:t>Have </a:t>
            </a:r>
            <a:r>
              <a:rPr lang="en-US" dirty="0"/>
              <a:t>students </a:t>
            </a:r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www.flocabulary.com/join-class</a:t>
            </a:r>
            <a:r>
              <a:rPr lang="en-US" dirty="0"/>
              <a:t> and enter the class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Carver: </a:t>
            </a:r>
            <a:r>
              <a:rPr lang="en-US" b="1" dirty="0" smtClean="0"/>
              <a:t>QRCQ9F</a:t>
            </a:r>
          </a:p>
          <a:p>
            <a:r>
              <a:rPr lang="en-US" b="1" dirty="0" smtClean="0"/>
              <a:t>McNair: 4DJ5YD</a:t>
            </a:r>
          </a:p>
          <a:p>
            <a:r>
              <a:rPr lang="en-US" b="1" dirty="0" smtClean="0"/>
              <a:t>Darwin: 6Z9RWV</a:t>
            </a:r>
          </a:p>
          <a:p>
            <a:r>
              <a:rPr lang="en-US" b="1" dirty="0" err="1" smtClean="0"/>
              <a:t>Gursey</a:t>
            </a:r>
            <a:r>
              <a:rPr lang="en-US" b="1" dirty="0" smtClean="0"/>
              <a:t>: DDJGQV</a:t>
            </a:r>
          </a:p>
          <a:p>
            <a:r>
              <a:rPr lang="en-US" dirty="0" err="1" smtClean="0"/>
              <a:t>Bluford</a:t>
            </a:r>
            <a:r>
              <a:rPr lang="en-US" dirty="0" smtClean="0"/>
              <a:t>: </a:t>
            </a:r>
            <a:r>
              <a:rPr lang="en-US" b="1" dirty="0"/>
              <a:t>S6SCHY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8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 Assignment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Video (20 Points) 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/>
              <a:t>Watch a video about the topic.</a:t>
            </a:r>
          </a:p>
          <a:p>
            <a:pPr marL="0" indent="0" fontAlgn="base">
              <a:buNone/>
            </a:pPr>
            <a:r>
              <a:rPr lang="en-US" b="1" dirty="0"/>
              <a:t>Vocab </a:t>
            </a:r>
            <a:r>
              <a:rPr lang="en-US" b="1" dirty="0" smtClean="0"/>
              <a:t>Cards </a:t>
            </a:r>
            <a:r>
              <a:rPr lang="en-US" b="1" dirty="0"/>
              <a:t>(20 Points) 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Write and draw to build understanding of vocab words.</a:t>
            </a:r>
          </a:p>
          <a:p>
            <a:pPr marL="0" indent="0" fontAlgn="base">
              <a:buNone/>
            </a:pPr>
            <a:r>
              <a:rPr lang="en-US" b="1" cap="all" dirty="0"/>
              <a:t>10 CARDS 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Vocab </a:t>
            </a:r>
            <a:r>
              <a:rPr lang="en-US" b="1" dirty="0" smtClean="0"/>
              <a:t>Game </a:t>
            </a:r>
            <a:r>
              <a:rPr lang="en-US" b="1" dirty="0"/>
              <a:t>(20 Points) 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/>
              <a:t>Practice vocab words while building a beat.</a:t>
            </a:r>
          </a:p>
          <a:p>
            <a:pPr marL="0" indent="0" fontAlgn="base">
              <a:buNone/>
            </a:pPr>
            <a:r>
              <a:rPr lang="en-US" b="1" dirty="0"/>
              <a:t>Read &amp; </a:t>
            </a:r>
            <a:r>
              <a:rPr lang="en-US" b="1" dirty="0" smtClean="0"/>
              <a:t>Respond </a:t>
            </a:r>
            <a:r>
              <a:rPr lang="en-US" b="1" dirty="0"/>
              <a:t>(20 Points) 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/>
              <a:t>Dive deeper into the topic and answer practice questions.</a:t>
            </a:r>
          </a:p>
          <a:p>
            <a:pPr marL="0" indent="0" fontAlgn="base">
              <a:buNone/>
            </a:pPr>
            <a:r>
              <a:rPr lang="en-US" b="1" dirty="0" smtClean="0"/>
              <a:t>Quiz </a:t>
            </a:r>
            <a:r>
              <a:rPr lang="en-US" b="1" dirty="0"/>
              <a:t>(20 Points) </a:t>
            </a:r>
            <a:endParaRPr lang="en-US" b="1" dirty="0"/>
          </a:p>
          <a:p>
            <a:pPr marL="0" indent="0" fontAlgn="base">
              <a:buNone/>
            </a:pPr>
            <a:r>
              <a:rPr lang="en-US" dirty="0"/>
              <a:t>Show understanding of the topic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8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quizId=b7485877-101a-477d-89ce-b8afe09df3c0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5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https://quizlet.com/311028001/weather-flash-cards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 4 min 9/21/18 Friday </vt:lpstr>
      <vt:lpstr>Today Agenda</vt:lpstr>
      <vt:lpstr>Flocabulary </vt:lpstr>
      <vt:lpstr>Flocabulary Assignment 100 points</vt:lpstr>
      <vt:lpstr>Kahoot</vt:lpstr>
      <vt:lpstr>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4 min 9/21/18 Friday </dc:title>
  <dc:creator>Ahmet ilbay</dc:creator>
  <cp:lastModifiedBy>Ahmet ilbay</cp:lastModifiedBy>
  <cp:revision>5</cp:revision>
  <dcterms:created xsi:type="dcterms:W3CDTF">2006-08-16T00:00:00Z</dcterms:created>
  <dcterms:modified xsi:type="dcterms:W3CDTF">2018-09-20T22:15:18Z</dcterms:modified>
</cp:coreProperties>
</file>