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2" r:id="rId6"/>
    <p:sldId id="265" r:id="rId7"/>
    <p:sldId id="263" r:id="rId8"/>
    <p:sldId id="264" r:id="rId9"/>
    <p:sldId id="266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10/5/2016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600" dirty="0" smtClean="0"/>
              <a:t>What is slash-and-burn agriculture and what pollutants does it release?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What are volatile organic compounds and why are they pollutants?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Name a compound that occurs in the atmosphere naturally but is a pollutant in excess amounts due to human activities.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07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components of smog do human have the most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A) Water vapor</a:t>
            </a:r>
          </a:p>
          <a:p>
            <a:r>
              <a:rPr lang="en-US" sz="6000" dirty="0" smtClean="0"/>
              <a:t>B) Sulfur Dioxide</a:t>
            </a:r>
          </a:p>
          <a:p>
            <a:r>
              <a:rPr lang="en-US" sz="6000" dirty="0" smtClean="0"/>
              <a:t>C)Ammonia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D) </a:t>
            </a:r>
            <a:r>
              <a:rPr lang="en-US" sz="6000" dirty="0" smtClean="0"/>
              <a:t>Nitrogen Oxides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933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we drive, gases and bits of dust go into air. What then 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A) </a:t>
            </a:r>
            <a:r>
              <a:rPr lang="en-US" dirty="0" smtClean="0"/>
              <a:t>Acid Rain</a:t>
            </a:r>
          </a:p>
          <a:p>
            <a:r>
              <a:rPr lang="en-US" dirty="0" smtClean="0"/>
              <a:t>B) Rain</a:t>
            </a:r>
          </a:p>
          <a:p>
            <a:r>
              <a:rPr lang="en-US" dirty="0" smtClean="0"/>
              <a:t>C) Clouds</a:t>
            </a:r>
          </a:p>
          <a:p>
            <a:r>
              <a:rPr lang="en-US" dirty="0" smtClean="0"/>
              <a:t>D) Thunderstorms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natural way pollution could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A) </a:t>
            </a:r>
            <a:r>
              <a:rPr lang="en-US" dirty="0" smtClean="0"/>
              <a:t>Forest Fires</a:t>
            </a:r>
          </a:p>
          <a:p>
            <a:r>
              <a:rPr lang="en-US" dirty="0" smtClean="0"/>
              <a:t>B) Fossil Fuels</a:t>
            </a:r>
          </a:p>
          <a:p>
            <a:r>
              <a:rPr lang="en-US" dirty="0" smtClean="0"/>
              <a:t>C) Wind Turbines</a:t>
            </a:r>
          </a:p>
          <a:p>
            <a:r>
              <a:rPr lang="en-US" dirty="0" smtClean="0"/>
              <a:t>D) Solar Panels.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agency enforces air quality standards in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Council of Environmental Quality</a:t>
            </a:r>
          </a:p>
          <a:p>
            <a:r>
              <a:rPr lang="en-US" dirty="0" smtClean="0"/>
              <a:t>B) Department of Energy </a:t>
            </a:r>
          </a:p>
          <a:p>
            <a:r>
              <a:rPr lang="en-US" dirty="0" smtClean="0"/>
              <a:t>C) Department of Natural Resources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D) </a:t>
            </a:r>
            <a:r>
              <a:rPr lang="en-US" dirty="0" smtClean="0"/>
              <a:t>Environmental Protection Agency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1) The rainforest is slashed down and then the waste is burned to clear the land for farming. (CO2, CO, Methane, NO…_</a:t>
            </a:r>
          </a:p>
          <a:p>
            <a:r>
              <a:rPr lang="en-US" sz="3600" dirty="0" smtClean="0"/>
              <a:t>2) Human made substances, such as paint thinners, dry cleaning solvents, They evaporate off of pine and citrus trees. </a:t>
            </a:r>
            <a:endParaRPr lang="en-US" sz="3600" dirty="0"/>
          </a:p>
          <a:p>
            <a:r>
              <a:rPr lang="en-US" sz="3600" dirty="0" smtClean="0"/>
              <a:t>3)  Methane.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40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source of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NO2 (Nitrogen Dioxide) is one of pollutant and lightning , cars and fossil fuels are main resource for NO2.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77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Dust is particulate air pollution.</a:t>
            </a:r>
          </a:p>
          <a:p>
            <a:r>
              <a:rPr lang="en-US" dirty="0" smtClean="0"/>
              <a:t>Ozone hole in the upper atmosphere results primaraly results from CFC pollution.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help to pollution.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Burning fossil fuels in the cars and trucks. </a:t>
            </a:r>
          </a:p>
          <a:p>
            <a:r>
              <a:rPr lang="en-US" sz="5400" dirty="0" smtClean="0"/>
              <a:t>Spilling chemicals in rivers. </a:t>
            </a:r>
          </a:p>
          <a:p>
            <a:r>
              <a:rPr lang="en-US" sz="5400" dirty="0" smtClean="0"/>
              <a:t>Oil spills in the oceans.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087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When people dump waste from homes or factories into oceans, lakes and rivers…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It kills plants and animals living there</a:t>
            </a:r>
          </a:p>
          <a:p>
            <a:r>
              <a:rPr lang="en-US" sz="6000" dirty="0" smtClean="0"/>
              <a:t>It causes water pollution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438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cause pollution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Littering is a way people contributes to land pollution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119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Pollution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548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Recycle, carpool, and take the bus reduce pollution. </a:t>
            </a:r>
            <a:endParaRPr lang="en-US" sz="6000" dirty="0"/>
          </a:p>
          <a:p>
            <a:r>
              <a:rPr lang="en-US" sz="6000" dirty="0" smtClean="0"/>
              <a:t>Air pollution travel from its sources </a:t>
            </a:r>
            <a:r>
              <a:rPr lang="en-US" sz="6000" dirty="0" smtClean="0">
                <a:solidFill>
                  <a:srgbClr val="FF0000"/>
                </a:solidFill>
              </a:rPr>
              <a:t>all around the world.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quality was better 20 years ago.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361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10/5/2016</vt:lpstr>
      <vt:lpstr>Answer</vt:lpstr>
      <vt:lpstr>Main source of pollutants</vt:lpstr>
      <vt:lpstr>PowerPoint Presentation</vt:lpstr>
      <vt:lpstr>Factor help to pollution.</vt:lpstr>
      <vt:lpstr>When people dump waste from homes or factories into oceans, lakes and rivers…</vt:lpstr>
      <vt:lpstr>Human cause pollution </vt:lpstr>
      <vt:lpstr>Air Pollution </vt:lpstr>
      <vt:lpstr>Air quality</vt:lpstr>
      <vt:lpstr>Which of the following components of smog do human have the most control?</vt:lpstr>
      <vt:lpstr>When we drive, gases and bits of dust go into air. What then forms?</vt:lpstr>
      <vt:lpstr>What is natural way pollution could occur?</vt:lpstr>
      <vt:lpstr>Which agency enforces air quality standards in the United States?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10/5/2016</dc:title>
  <dc:creator>TMSA</dc:creator>
  <cp:lastModifiedBy>TMSA</cp:lastModifiedBy>
  <cp:revision>12</cp:revision>
  <dcterms:created xsi:type="dcterms:W3CDTF">2006-08-16T00:00:00Z</dcterms:created>
  <dcterms:modified xsi:type="dcterms:W3CDTF">2016-10-05T17:49:36Z</dcterms:modified>
</cp:coreProperties>
</file>