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a4aZE5FQ28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e9FSeGRi3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MeIgaRfyD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1-23-17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391400" cy="45720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arenR"/>
            </a:pPr>
            <a:r>
              <a:rPr lang="en-US" dirty="0" smtClean="0"/>
              <a:t>Why </a:t>
            </a:r>
            <a:r>
              <a:rPr lang="en-US" dirty="0"/>
              <a:t>was the invention of the light </a:t>
            </a:r>
            <a:r>
              <a:rPr lang="en-US" dirty="0" smtClean="0"/>
              <a:t>microscope helpful </a:t>
            </a:r>
            <a:r>
              <a:rPr lang="en-US" dirty="0"/>
              <a:t>to scientists</a:t>
            </a:r>
            <a:r>
              <a:rPr lang="en-US" dirty="0" smtClean="0"/>
              <a:t> ?</a:t>
            </a:r>
          </a:p>
          <a:p>
            <a:r>
              <a:rPr lang="en-US" dirty="0"/>
              <a:t>A. The microscope helped people focus light</a:t>
            </a:r>
          </a:p>
          <a:p>
            <a:r>
              <a:rPr lang="en-US" dirty="0"/>
              <a:t>B. The microscope made it possible for people</a:t>
            </a:r>
          </a:p>
          <a:p>
            <a:r>
              <a:rPr lang="en-US" dirty="0"/>
              <a:t>learn about cells</a:t>
            </a:r>
          </a:p>
          <a:p>
            <a:r>
              <a:rPr lang="en-US" dirty="0"/>
              <a:t>C. The microscope helped scientists understand</a:t>
            </a:r>
          </a:p>
          <a:p>
            <a:r>
              <a:rPr lang="en-US" dirty="0"/>
              <a:t>how to use lenses.</a:t>
            </a:r>
          </a:p>
          <a:p>
            <a:r>
              <a:rPr lang="en-US" dirty="0"/>
              <a:t>D. The microscope helped learn about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6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8) </a:t>
            </a:r>
            <a:r>
              <a:rPr lang="en-US" sz="2400" dirty="0" smtClean="0"/>
              <a:t>Compare </a:t>
            </a:r>
            <a:r>
              <a:rPr lang="en-US" sz="2400" smtClean="0"/>
              <a:t>and Contrast </a:t>
            </a:r>
            <a:r>
              <a:rPr lang="en-US" sz="2400" dirty="0" smtClean="0"/>
              <a:t>Asexual Vs Sexual Reproduction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" y="2209800"/>
            <a:ext cx="71342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08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Study Guide go over (Science Benchmark)</a:t>
            </a:r>
          </a:p>
          <a:p>
            <a:r>
              <a:rPr lang="en-US" dirty="0" smtClean="0"/>
              <a:t>3) Jeopardy Game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5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Rough </a:t>
            </a:r>
            <a:r>
              <a:rPr lang="en-US" dirty="0" smtClean="0"/>
              <a:t>sketch- False Feet (Pseudopods)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51314"/>
            <a:ext cx="7162800" cy="375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7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)</a:t>
            </a:r>
            <a:r>
              <a:rPr lang="en-US" dirty="0" err="1" smtClean="0"/>
              <a:t>Euglana</a:t>
            </a:r>
            <a:r>
              <a:rPr lang="en-US" dirty="0" smtClean="0"/>
              <a:t> </a:t>
            </a:r>
            <a:r>
              <a:rPr lang="en-US" dirty="0" smtClean="0"/>
              <a:t>Draw </a:t>
            </a:r>
            <a:r>
              <a:rPr lang="en-US" dirty="0" smtClean="0"/>
              <a:t>Sketch-performing photosynthesis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6934200" cy="338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1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2620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3</a:t>
            </a:r>
            <a:r>
              <a:rPr lang="en-US" dirty="0" smtClean="0">
                <a:hlinkClick r:id="rId2"/>
              </a:rPr>
              <a:t>-Paramecium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Hair like structure –Cilia) </a:t>
            </a:r>
            <a:br>
              <a:rPr lang="en-US" dirty="0" smtClean="0"/>
            </a:br>
            <a:r>
              <a:rPr lang="en-US" dirty="0" smtClean="0"/>
              <a:t>Get food by using small, hair like threads to sweep particles into small cavity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28372"/>
            <a:ext cx="5657850" cy="286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4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 How does a </a:t>
            </a:r>
            <a:r>
              <a:rPr lang="en-US" dirty="0" err="1" smtClean="0"/>
              <a:t>volvox</a:t>
            </a:r>
            <a:r>
              <a:rPr lang="en-US" dirty="0" smtClean="0"/>
              <a:t> move? What is unique about </a:t>
            </a:r>
            <a:r>
              <a:rPr lang="en-US" dirty="0" err="1" smtClean="0"/>
              <a:t>volvox</a:t>
            </a:r>
            <a:r>
              <a:rPr lang="en-US" dirty="0" smtClean="0"/>
              <a:t>?</a:t>
            </a:r>
          </a:p>
          <a:p>
            <a:r>
              <a:rPr lang="en-US" dirty="0"/>
              <a:t>Each cell of the </a:t>
            </a:r>
            <a:r>
              <a:rPr lang="en-US" dirty="0" err="1"/>
              <a:t>Volvox</a:t>
            </a:r>
            <a:r>
              <a:rPr lang="en-US" dirty="0"/>
              <a:t> colony has two flagella facing outward from the sphere. Waving the flagella makes the colony tumble slowly through the water. </a:t>
            </a:r>
            <a:endParaRPr lang="en-US" dirty="0" smtClean="0"/>
          </a:p>
          <a:p>
            <a:r>
              <a:rPr lang="en-US" dirty="0" smtClean="0"/>
              <a:t>They can rotate in large, connected group. (Unique about </a:t>
            </a:r>
            <a:r>
              <a:rPr lang="en-US" dirty="0" err="1" smtClean="0"/>
              <a:t>volvox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8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5) Why are algae considered plant-like </a:t>
            </a:r>
            <a:r>
              <a:rPr lang="en-US" dirty="0" err="1" smtClean="0"/>
              <a:t>protist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 produce their own food through photosynthesis.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34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143000"/>
            <a:ext cx="8229600" cy="4525963"/>
          </a:xfrm>
        </p:spPr>
        <p:txBody>
          <a:bodyPr/>
          <a:lstStyle/>
          <a:p>
            <a:r>
              <a:rPr lang="en-US" dirty="0" smtClean="0"/>
              <a:t>6) Compare and Contrast plant animal using </a:t>
            </a:r>
            <a:r>
              <a:rPr lang="en-US" dirty="0" err="1" smtClean="0"/>
              <a:t>venn</a:t>
            </a:r>
            <a:r>
              <a:rPr lang="en-US" dirty="0" smtClean="0"/>
              <a:t> diagram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1534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48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7) Describe the roles of following cell organelles;</a:t>
            </a:r>
          </a:p>
          <a:p>
            <a:r>
              <a:rPr lang="en-US" dirty="0" smtClean="0"/>
              <a:t>Mitochondria; Transfer energy and produce</a:t>
            </a:r>
          </a:p>
          <a:p>
            <a:r>
              <a:rPr lang="en-US" dirty="0" smtClean="0"/>
              <a:t>Nucleus; Control all cell activities and contain the genetic material. ( Eukaryotic cell )</a:t>
            </a:r>
          </a:p>
          <a:p>
            <a:r>
              <a:rPr lang="en-US" dirty="0" smtClean="0"/>
              <a:t>Vacuole; it </a:t>
            </a:r>
            <a:r>
              <a:rPr lang="en-US" b="1" dirty="0" smtClean="0"/>
              <a:t>functions</a:t>
            </a:r>
            <a:r>
              <a:rPr lang="en-US" dirty="0"/>
              <a:t> to hold materials and wastes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Golgi body; Act like packing area </a:t>
            </a:r>
          </a:p>
          <a:p>
            <a:r>
              <a:rPr lang="en-US" dirty="0" smtClean="0"/>
              <a:t>E.R; Transporting materials through cell</a:t>
            </a:r>
          </a:p>
          <a:p>
            <a:r>
              <a:rPr lang="en-US" dirty="0" smtClean="0"/>
              <a:t>Ribosome;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cell structure that makes protein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Cell Membrane; it helped them remove waste</a:t>
            </a:r>
          </a:p>
        </p:txBody>
      </p:sp>
    </p:spTree>
    <p:extLst>
      <p:ext uri="{BB962C8B-B14F-4D97-AF65-F5344CB8AC3E}">
        <p14:creationId xmlns:p14="http://schemas.microsoft.com/office/powerpoint/2010/main" val="161554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216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1-23-17 </vt:lpstr>
      <vt:lpstr>Today Agenda</vt:lpstr>
      <vt:lpstr>1</vt:lpstr>
      <vt:lpstr>Study Guide</vt:lpstr>
      <vt:lpstr>  3-Paramecium  (Hair like structure –Cilia)  Get food by using small, hair like threads to sweep particles into small cavity</vt:lpstr>
      <vt:lpstr>Study Guide</vt:lpstr>
      <vt:lpstr>Study Guide</vt:lpstr>
      <vt:lpstr>Study Guide</vt:lpstr>
      <vt:lpstr>Study Guide</vt:lpstr>
      <vt:lpstr>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1-23-17 </dc:title>
  <dc:creator>TMSA</dc:creator>
  <cp:lastModifiedBy>TMSA</cp:lastModifiedBy>
  <cp:revision>5</cp:revision>
  <dcterms:created xsi:type="dcterms:W3CDTF">2006-08-16T00:00:00Z</dcterms:created>
  <dcterms:modified xsi:type="dcterms:W3CDTF">2017-01-23T13:40:43Z</dcterms:modified>
</cp:coreProperties>
</file>