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dirty="0" err="1" smtClean="0"/>
              <a:t>Euglana</a:t>
            </a:r>
            <a:r>
              <a:rPr lang="en-US" dirty="0" smtClean="0"/>
              <a:t> Draw Sketch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620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4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8)How do </a:t>
            </a:r>
            <a:r>
              <a:rPr lang="en-US" dirty="0" smtClean="0"/>
              <a:t>protists </a:t>
            </a:r>
            <a:r>
              <a:rPr lang="en-US" dirty="0" smtClean="0"/>
              <a:t>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Flagella (Tail like structure- </a:t>
            </a:r>
            <a:r>
              <a:rPr lang="en-US" dirty="0" err="1" smtClean="0"/>
              <a:t>Algea</a:t>
            </a:r>
            <a:r>
              <a:rPr lang="en-US" dirty="0" smtClean="0"/>
              <a:t>, Euglena)</a:t>
            </a:r>
          </a:p>
          <a:p>
            <a:r>
              <a:rPr lang="en-US" dirty="0" smtClean="0"/>
              <a:t>2) Cilia ( hair like structure-Paramecium, </a:t>
            </a:r>
            <a:r>
              <a:rPr lang="en-US" dirty="0" err="1" smtClean="0"/>
              <a:t>Volvox</a:t>
            </a:r>
            <a:r>
              <a:rPr lang="en-US" dirty="0" smtClean="0"/>
              <a:t>)</a:t>
            </a:r>
          </a:p>
          <a:p>
            <a:r>
              <a:rPr lang="en-US" dirty="0" smtClean="0"/>
              <a:t>3) Pseudopodia (false foot-amoeba)</a:t>
            </a:r>
          </a:p>
          <a:p>
            <a:r>
              <a:rPr lang="en-US" dirty="0" smtClean="0"/>
              <a:t>4) Parasites (fungi-like )</a:t>
            </a:r>
          </a:p>
        </p:txBody>
      </p:sp>
    </p:spTree>
    <p:extLst>
      <p:ext uri="{BB962C8B-B14F-4D97-AF65-F5344CB8AC3E}">
        <p14:creationId xmlns:p14="http://schemas.microsoft.com/office/powerpoint/2010/main" val="19132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9)Identify the important cell organelles in the following diagrams and explain their role in cell activity.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79544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Cell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704308" cy="560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6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 and Function's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Photosynthesis takes place in chloroplasts.</a:t>
            </a:r>
          </a:p>
          <a:p>
            <a:r>
              <a:rPr lang="en-US" dirty="0"/>
              <a:t>Chloroplasts be found only plant cell . (not animal)</a:t>
            </a:r>
          </a:p>
          <a:p>
            <a:r>
              <a:rPr lang="en-US" dirty="0"/>
              <a:t>The simplest structures that can carry out all of the activities characteristic of life are cells.</a:t>
            </a:r>
          </a:p>
          <a:p>
            <a:r>
              <a:rPr lang="en-US" dirty="0"/>
              <a:t>Both plant and animal cells contain nucleus and cell membrane. </a:t>
            </a:r>
          </a:p>
          <a:p>
            <a:r>
              <a:rPr lang="en-US" dirty="0"/>
              <a:t>Cell wall be found only plants and some bacteria. </a:t>
            </a:r>
          </a:p>
          <a:p>
            <a:r>
              <a:rPr lang="en-US" dirty="0"/>
              <a:t>Cells can only come from other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test is Thursday 11/9/17 Thursday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Rough sketch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51314"/>
            <a:ext cx="7162800" cy="375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7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1-Paramecium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101056"/>
            <a:ext cx="6953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3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What is flagellum?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1) </a:t>
            </a:r>
            <a:r>
              <a:rPr lang="en-US" sz="6000" dirty="0"/>
              <a:t>A </a:t>
            </a:r>
            <a:r>
              <a:rPr lang="en-US" sz="6000" b="1" dirty="0"/>
              <a:t>flagellum</a:t>
            </a:r>
            <a:r>
              <a:rPr lang="en-US" sz="6000" dirty="0"/>
              <a:t> is a whip-like structure that allows a cell to move</a:t>
            </a:r>
            <a:r>
              <a:rPr lang="en-US" sz="6000" dirty="0" smtClean="0"/>
              <a:t>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810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What does an amoeba use to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They use pseudopodia( false foot) 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161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4)…….. Called animal-like </a:t>
            </a:r>
            <a:r>
              <a:rPr lang="en-US" dirty="0" err="1" smtClean="0"/>
              <a:t>protists</a:t>
            </a:r>
            <a:r>
              <a:rPr lang="en-US" dirty="0" smtClean="0"/>
              <a:t> because they…….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1) Protozoa</a:t>
            </a:r>
          </a:p>
          <a:p>
            <a:r>
              <a:rPr lang="en-US" sz="7200" dirty="0" smtClean="0"/>
              <a:t>2) cannot make their own food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869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 What makes </a:t>
            </a:r>
            <a:r>
              <a:rPr lang="en-US" dirty="0" err="1" smtClean="0"/>
              <a:t>algea</a:t>
            </a:r>
            <a:r>
              <a:rPr lang="en-US" dirty="0" smtClean="0"/>
              <a:t> plant-like </a:t>
            </a:r>
            <a:r>
              <a:rPr lang="en-US" dirty="0" err="1" smtClean="0"/>
              <a:t>protists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They produce food by photosynthesis.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18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 What </a:t>
            </a:r>
            <a:r>
              <a:rPr lang="en-US" dirty="0" err="1" smtClean="0"/>
              <a:t>protist</a:t>
            </a:r>
            <a:r>
              <a:rPr lang="en-US" dirty="0" smtClean="0"/>
              <a:t> exists as multi-cellular?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7)What does autotrophic mean?</a:t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 err="1" smtClean="0"/>
              <a:t>protists</a:t>
            </a:r>
            <a:r>
              <a:rPr lang="en-US" dirty="0" smtClean="0"/>
              <a:t> are autotrophic?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An </a:t>
            </a:r>
            <a:r>
              <a:rPr lang="en-US" dirty="0"/>
              <a:t>organism capable of synthesizing its own food from inorganic substances using light or chemical energy. </a:t>
            </a:r>
            <a:endParaRPr lang="en-US" dirty="0" smtClean="0"/>
          </a:p>
          <a:p>
            <a:r>
              <a:rPr lang="en-US" dirty="0" smtClean="0"/>
              <a:t>2)Green </a:t>
            </a:r>
            <a:r>
              <a:rPr lang="en-US" dirty="0"/>
              <a:t>plants, algae, and certain bacteria are </a:t>
            </a:r>
            <a:r>
              <a:rPr lang="en-US" b="1" dirty="0"/>
              <a:t>autotrophs</a:t>
            </a:r>
            <a:r>
              <a:rPr lang="en-US" dirty="0" smtClean="0"/>
              <a:t>. (Plant-like </a:t>
            </a:r>
            <a:r>
              <a:rPr lang="en-US" dirty="0" err="1" smtClean="0"/>
              <a:t>protists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246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Study Guide</vt:lpstr>
      <vt:lpstr>1</vt:lpstr>
      <vt:lpstr>1-Paramecium</vt:lpstr>
      <vt:lpstr>2) What is flagellum?</vt:lpstr>
      <vt:lpstr>3) What does an amoeba use to move?</vt:lpstr>
      <vt:lpstr>4)…….. Called animal-like protists because they…….</vt:lpstr>
      <vt:lpstr>5) What makes algea plant-like protists?</vt:lpstr>
      <vt:lpstr>6) What protist exists as multi-cellular?</vt:lpstr>
      <vt:lpstr>7)What does autotrophic mean? Which protists are autotrophic?</vt:lpstr>
      <vt:lpstr>8)How do protists move?</vt:lpstr>
      <vt:lpstr>9)Identify the important cell organelles in the following diagrams and explain their role in cell activity. </vt:lpstr>
      <vt:lpstr>Plant Cell</vt:lpstr>
      <vt:lpstr>Animal Cell </vt:lpstr>
      <vt:lpstr>Organelle and Function's</vt:lpstr>
      <vt:lpstr>Remember The test is Thursday 11/9/17 Thursday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11-4-16 Friday</dc:title>
  <dc:creator>TMSA</dc:creator>
  <cp:lastModifiedBy>TMSA</cp:lastModifiedBy>
  <cp:revision>10</cp:revision>
  <dcterms:created xsi:type="dcterms:W3CDTF">2006-08-16T00:00:00Z</dcterms:created>
  <dcterms:modified xsi:type="dcterms:W3CDTF">2017-11-08T14:19:34Z</dcterms:modified>
</cp:coreProperties>
</file>