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rmers.com/catastrophe/tornado-and-hurricane-prepar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ox41blogs.typepad.com/wdrb_weather/2012/03/learning-about-weather-radar-the-debris-bal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r>
              <a:rPr lang="en-US" dirty="0" smtClean="0"/>
              <a:t>9/30/2016 Friday 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772400" cy="4419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6000" dirty="0" smtClean="0"/>
              <a:t>What is isobar?</a:t>
            </a:r>
          </a:p>
          <a:p>
            <a:pPr marL="514350" indent="-514350">
              <a:buAutoNum type="arabicParenR"/>
            </a:pPr>
            <a:r>
              <a:rPr lang="en-US" sz="6000" dirty="0" smtClean="0"/>
              <a:t>What is isotherm?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1307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Isobars </a:t>
            </a:r>
            <a:r>
              <a:rPr lang="en-US" sz="4400" dirty="0"/>
              <a:t>are lines of equal average air pressure at sea </a:t>
            </a:r>
            <a:r>
              <a:rPr lang="en-US" sz="4400" dirty="0" smtClean="0"/>
              <a:t>level.</a:t>
            </a:r>
          </a:p>
          <a:p>
            <a:r>
              <a:rPr lang="en-US" sz="4400" dirty="0"/>
              <a:t>Lines of equal temperature are called </a:t>
            </a:r>
            <a:r>
              <a:rPr lang="en-US" sz="4400" dirty="0">
                <a:solidFill>
                  <a:srgbClr val="FF0000"/>
                </a:solidFill>
              </a:rPr>
              <a:t>isotherms. </a:t>
            </a:r>
            <a:r>
              <a:rPr lang="en-US" sz="4400" dirty="0"/>
              <a:t>Isotherms show temperature gradients and can indicate </a:t>
            </a:r>
            <a:r>
              <a:rPr lang="en-US" sz="4400" dirty="0" smtClean="0"/>
              <a:t>the location </a:t>
            </a:r>
            <a:r>
              <a:rPr lang="en-US" sz="4400" dirty="0"/>
              <a:t>of a front.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264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5 minutes</a:t>
            </a:r>
          </a:p>
          <a:p>
            <a:r>
              <a:rPr lang="en-US" dirty="0" smtClean="0"/>
              <a:t>Project (Severe Weather 40 minutes)</a:t>
            </a:r>
            <a:br>
              <a:rPr lang="en-US" dirty="0" smtClean="0"/>
            </a:br>
            <a:r>
              <a:rPr lang="en-US" dirty="0" smtClean="0"/>
              <a:t>Here is the steps for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 (5 point)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Draw and Cause and Effect picture of severe weather . (5 points) Some example; Flood, fire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02621"/>
            <a:ext cx="4419600" cy="3469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Superstorm Sandy-Seaside Heights, N.J.-12.11.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14653"/>
            <a:ext cx="4133850" cy="353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60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Step (5 point)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Write a letter a victim of tornado/hurricane showing your sympathy for their circumstances.  (5 Points) </a:t>
            </a:r>
          </a:p>
          <a:p>
            <a:r>
              <a:rPr lang="en-US" dirty="0" smtClean="0"/>
              <a:t>For example; </a:t>
            </a:r>
            <a:r>
              <a:rPr lang="en-US" i="1" dirty="0"/>
              <a:t>Words cannot express how sorry we are about the recent tragic events that have touched you so deeply.</a:t>
            </a:r>
            <a:r>
              <a:rPr lang="en-US" dirty="0"/>
              <a:t> </a:t>
            </a:r>
            <a:r>
              <a:rPr lang="en-US" i="1" dirty="0"/>
              <a:t>Your loss is huge, and we can only imagine the hurt you feel.</a:t>
            </a:r>
            <a:endParaRPr lang="en-US" dirty="0"/>
          </a:p>
          <a:p>
            <a:r>
              <a:rPr lang="en-US" i="1" dirty="0"/>
              <a:t>We want you to know that you are in our thoughts and prayers</a:t>
            </a:r>
            <a:r>
              <a:rPr lang="en-US" dirty="0"/>
              <a:t>. </a:t>
            </a:r>
            <a:r>
              <a:rPr lang="en-US" i="1" dirty="0"/>
              <a:t>Please accept our condolences and our hopes for your healing and renewal.</a:t>
            </a:r>
            <a:endParaRPr lang="en-US" dirty="0"/>
          </a:p>
          <a:p>
            <a:r>
              <a:rPr lang="en-US" i="1" dirty="0"/>
              <a:t>With sympathy,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2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3.Step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Make a detailed plan of action to help those affected by a tornado /hurricane.</a:t>
            </a:r>
          </a:p>
          <a:p>
            <a:pPr fontAlgn="base"/>
            <a:r>
              <a:rPr lang="en-US" dirty="0"/>
              <a:t>Get inside, head to a shelter, or get your emergency kit together if:</a:t>
            </a:r>
          </a:p>
          <a:p>
            <a:pPr fontAlgn="base"/>
            <a:r>
              <a:rPr lang="en-US" dirty="0"/>
              <a:t>Local authorities issue a storm watch or warning over the news</a:t>
            </a:r>
          </a:p>
          <a:p>
            <a:pPr fontAlgn="base"/>
            <a:r>
              <a:rPr lang="en-US" dirty="0"/>
              <a:t>You see a strong, persistent rotation in the cloud base, or whirling dust or debris on the ground under a cloud</a:t>
            </a:r>
          </a:p>
          <a:p>
            <a:pPr fontAlgn="base"/>
            <a:r>
              <a:rPr lang="en-US" dirty="0"/>
              <a:t>A heavy hail or rain storm is immediately followed by a dead calm or a fast shift in wind</a:t>
            </a:r>
          </a:p>
          <a:p>
            <a:pPr fontAlgn="base"/>
            <a:r>
              <a:rPr lang="en-US" dirty="0"/>
              <a:t>You hear a thunder sound that doesn’t fade after a few seconds</a:t>
            </a:r>
          </a:p>
          <a:p>
            <a:pPr fontAlgn="base"/>
            <a:r>
              <a:rPr lang="en-US" dirty="0"/>
              <a:t>You see the ocean near you swell, or hear waves hit the shoreline almost every 9 seconds</a:t>
            </a:r>
          </a:p>
          <a:p>
            <a:pPr fontAlgn="base"/>
            <a:r>
              <a:rPr lang="en-US" dirty="0"/>
              <a:t>Wind speeds continue to pick up and grow steadily</a:t>
            </a:r>
          </a:p>
          <a:p>
            <a:pPr fontAlgn="base"/>
            <a:r>
              <a:rPr lang="en-US" dirty="0"/>
              <a:t>Heavy wind followed by a driving rain that only gets worse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4.Step (15 point)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the safety procedure for people living in areas that are frequently threatened with severe weather. </a:t>
            </a:r>
          </a:p>
          <a:p>
            <a:r>
              <a:rPr lang="en-US" dirty="0" smtClean="0"/>
              <a:t>For the sample link;</a:t>
            </a:r>
          </a:p>
          <a:p>
            <a:r>
              <a:rPr lang="en-US" dirty="0">
                <a:hlinkClick r:id="rId2"/>
              </a:rPr>
              <a:t>https://www.farmers.com/catastrophe/tornado-and-hurricane-preparation/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7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5.Step (5 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using a </a:t>
            </a:r>
            <a:r>
              <a:rPr lang="en-US" dirty="0"/>
              <a:t>V</a:t>
            </a:r>
            <a:r>
              <a:rPr lang="en-US" dirty="0" smtClean="0"/>
              <a:t>enn diagram how hurricanes and tornadoes are similar and different. (5 Point)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50" y="3089709"/>
            <a:ext cx="7892716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670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6.Step (15 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Invent a new weather tool to help better predict tornadoes. Include an illustration and description. </a:t>
            </a:r>
            <a:r>
              <a:rPr lang="en-US" dirty="0"/>
              <a:t>(15 points) </a:t>
            </a:r>
          </a:p>
          <a:p>
            <a:pPr fontAlgn="auto"/>
            <a:endParaRPr lang="en-US" dirty="0" smtClean="0"/>
          </a:p>
          <a:p>
            <a:pPr fontAlgn="auto"/>
            <a:r>
              <a:rPr lang="en-US" dirty="0" smtClean="0"/>
              <a:t>\ </a:t>
            </a:r>
            <a:r>
              <a:rPr lang="en-US" dirty="0"/>
              <a:t>A DEBRIS BALL SIGNATURE CAN VERIFY TORNADOES WITH 70 TO 80 PERCENT ACCURACY</a:t>
            </a:r>
          </a:p>
          <a:p>
            <a:pPr fontAlgn="auto"/>
            <a:r>
              <a:rPr lang="en-US" dirty="0"/>
              <a:t>This new radar has also helped forecasters establish more accurate tornado signatures, like the "</a:t>
            </a:r>
            <a:r>
              <a:rPr lang="en-US" dirty="0">
                <a:hlinkClick r:id="rId2"/>
              </a:rPr>
              <a:t>debris ball</a:t>
            </a:r>
            <a:r>
              <a:rPr lang="en-US" dirty="0"/>
              <a:t>," wherein material being carried in the vortex of a tornado can be spotted before the storm touches down. A debris ball signature can verify tornadoes with 70 to 80 percent accuracy. The four-dimensional storm cell investigator is still being tweaked and improved, but it's hoped that the technology will roll out to more radar stations across the US in the coming decade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7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453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9/30/2016 Friday Warm Up</vt:lpstr>
      <vt:lpstr>Answer</vt:lpstr>
      <vt:lpstr>Today Agenda</vt:lpstr>
      <vt:lpstr>First Step (5 point) </vt:lpstr>
      <vt:lpstr>2. Step (5 point) </vt:lpstr>
      <vt:lpstr>3.Step </vt:lpstr>
      <vt:lpstr>4.Step (15 point) </vt:lpstr>
      <vt:lpstr>5.Step (5 Point)</vt:lpstr>
      <vt:lpstr>6.Step (15 point)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9/30/2016 Friday Warm Up</dc:title>
  <dc:creator>TMSA</dc:creator>
  <cp:lastModifiedBy>TMSA</cp:lastModifiedBy>
  <cp:revision>5</cp:revision>
  <dcterms:created xsi:type="dcterms:W3CDTF">2006-08-16T00:00:00Z</dcterms:created>
  <dcterms:modified xsi:type="dcterms:W3CDTF">2016-09-30T15:39:35Z</dcterms:modified>
</cp:coreProperties>
</file>